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509" r:id="rId2"/>
    <p:sldId id="510" r:id="rId3"/>
    <p:sldId id="511" r:id="rId4"/>
    <p:sldId id="504" r:id="rId5"/>
    <p:sldId id="512" r:id="rId6"/>
    <p:sldId id="513" r:id="rId7"/>
    <p:sldId id="514" r:id="rId8"/>
  </p:sldIdLst>
  <p:sldSz cx="12188825" cy="6858000"/>
  <p:notesSz cx="9296400" cy="7010400"/>
  <p:embeddedFontLst>
    <p:embeddedFont>
      <p:font typeface="Open Sans Light" panose="020B0306030504020204" pitchFamily="34" charset="0"/>
      <p:regular r:id="rId11"/>
      <p: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6C55"/>
    <a:srgbClr val="F7A597"/>
    <a:srgbClr val="A7BAC8"/>
    <a:srgbClr val="0685C3"/>
    <a:srgbClr val="FF4BCC"/>
    <a:srgbClr val="FF3BC7"/>
    <a:srgbClr val="000000"/>
    <a:srgbClr val="FFDD00"/>
    <a:srgbClr val="F5AB4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4" autoAdjust="0"/>
    <p:restoredTop sz="93395" autoAdjust="0"/>
  </p:normalViewPr>
  <p:slideViewPr>
    <p:cSldViewPr>
      <p:cViewPr>
        <p:scale>
          <a:sx n="33" d="100"/>
          <a:sy n="33" d="100"/>
        </p:scale>
        <p:origin x="-1517" y="-768"/>
      </p:cViewPr>
      <p:guideLst>
        <p:guide orient="horz" pos="672"/>
        <p:guide orient="horz" pos="4224"/>
        <p:guide orient="horz" pos="4176"/>
        <p:guide orient="horz" pos="1253"/>
        <p:guide orient="horz" pos="3312"/>
        <p:guide orient="horz" pos="291"/>
        <p:guide orient="horz" pos="3090"/>
        <p:guide orient="horz" pos="927"/>
        <p:guide orient="horz" pos="2160"/>
        <p:guide orient="horz" pos="3866"/>
        <p:guide orient="horz" pos="1093"/>
        <p:guide orient="horz" pos="856"/>
        <p:guide orient="horz" pos="563"/>
        <p:guide/>
        <p:guide pos="7487"/>
        <p:guide pos="5241"/>
        <p:guide pos="3746"/>
        <p:guide pos="344"/>
        <p:guide pos="1871"/>
        <p:guide pos="3350"/>
        <p:guide pos="7343"/>
      </p:guideLst>
    </p:cSldViewPr>
  </p:slideViewPr>
  <p:outlineViewPr>
    <p:cViewPr>
      <p:scale>
        <a:sx n="33" d="100"/>
        <a:sy n="33" d="100"/>
      </p:scale>
      <p:origin x="0" y="798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-2124" y="-222"/>
      </p:cViewPr>
      <p:guideLst>
        <p:guide orient="horz" pos="4323"/>
        <p:guide pos="180"/>
        <p:guide pos="569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80975" y="0"/>
            <a:ext cx="4028440" cy="35052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en-US" sz="1000" b="1" dirty="0">
              <a:solidFill>
                <a:schemeClr val="tx1">
                  <a:tint val="7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1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8804301" y="6571008"/>
            <a:ext cx="378849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6F1C3CAD-AD9F-40F9-955D-AE03AF404B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6421462" y="6568309"/>
            <a:ext cx="262837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© 2014 </a:t>
            </a:r>
            <a:r>
              <a:rPr lang="en-US" dirty="0" err="1" smtClean="0">
                <a:solidFill>
                  <a:schemeClr val="tx1">
                    <a:tint val="75000"/>
                  </a:schemeClr>
                </a:solidFill>
              </a:rPr>
              <a:t>SunPower</a:t>
            </a:r>
            <a:r>
              <a:rPr lang="en-US" dirty="0" smtClean="0">
                <a:solidFill>
                  <a:schemeClr val="tx1">
                    <a:tint val="75000"/>
                  </a:schemeClr>
                </a:solidFill>
              </a:rPr>
              <a:t> Corporation  |  Confidential  |</a:t>
            </a:r>
          </a:p>
        </p:txBody>
      </p:sp>
      <p:pic>
        <p:nvPicPr>
          <p:cNvPr id="19" name="Picture 2" descr="C:\Users\Denise.DUARTE\Desktop\sp_2014_logo_black_oran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46" y="6662901"/>
            <a:ext cx="1149718" cy="2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>
          <a:xfrm>
            <a:off x="509428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2BF5F481-0C9B-48EB-93C1-7D47DD810888}" type="datetimeFigureOut">
              <a:rPr lang="en-US"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rPr>
              <a:pPr algn="r"/>
              <a:t>11/10/2014</a:t>
            </a:fld>
            <a:endParaRPr lang="en-US" sz="1000">
              <a:solidFill>
                <a:schemeClr val="tx1">
                  <a:tint val="75000"/>
                </a:schemeClr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49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72775" y="0"/>
            <a:ext cx="4266565" cy="350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dirty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061617" y="0"/>
            <a:ext cx="1064648" cy="350520"/>
          </a:xfrm>
          <a:prstGeom prst="rect">
            <a:avLst/>
          </a:prstGeom>
        </p:spPr>
        <p:txBody>
          <a:bodyPr vert="horz" lIns="93177" tIns="46589" rIns="93177" bIns="46589" rtlCol="0" anchor="ctr" anchorCtr="0"/>
          <a:lstStyle>
            <a:lvl1pPr algn="r">
              <a:defRPr lang="en-US" sz="800" smtClean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7828A9E-DC0F-4731-B14A-0E4ED533E2B7}" type="datetimeFigureOut">
              <a:rPr lang="en-US" smtClean="0"/>
              <a:pPr/>
              <a:t>11/10/2014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2988" y="525463"/>
            <a:ext cx="4670425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40590" y="3329940"/>
            <a:ext cx="7815220" cy="2994660"/>
          </a:xfrm>
          <a:prstGeom prst="rect">
            <a:avLst/>
          </a:prstGeom>
        </p:spPr>
        <p:txBody>
          <a:bodyPr vert="horz" lIns="0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804301" y="6571008"/>
            <a:ext cx="378849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6F1C3CAD-AD9F-40F9-955D-AE03AF404B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421462" y="6568309"/>
            <a:ext cx="262837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mtClean="0">
                <a:solidFill>
                  <a:schemeClr val="tx1">
                    <a:tint val="75000"/>
                  </a:schemeClr>
                </a:solidFill>
              </a:rPr>
              <a:t>© 2014 SunPower Corporation  |  Confidential  |</a:t>
            </a:r>
            <a:endParaRPr lang="en-US" dirty="0" smtClean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5" name="Picture 2" descr="C:\Users\Denise.DUARTE\Desktop\sp_2014_logo_black_oran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46" y="6662901"/>
            <a:ext cx="1149718" cy="2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>
        <a:solidFill>
          <a:schemeClr val="tx1">
            <a:lumMod val="65000"/>
            <a:lumOff val="35000"/>
          </a:schemeClr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1pPr>
    <a:lvl2pPr marL="230188" indent="-119063" algn="l" defTabSz="914400" rtl="0" eaLnBrk="1" latinLnBrk="0" hangingPunct="1">
      <a:spcAft>
        <a:spcPts val="300"/>
      </a:spcAft>
      <a:buClr>
        <a:srgbClr val="0685C3"/>
      </a:buClr>
      <a:buFont typeface="Arial" panose="020B0604020202020204" pitchFamily="34" charset="0"/>
      <a:buChar char="•"/>
      <a:defRPr sz="1050" kern="1200">
        <a:solidFill>
          <a:schemeClr val="tx1">
            <a:lumMod val="65000"/>
            <a:lumOff val="35000"/>
          </a:schemeClr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2pPr>
    <a:lvl3pPr marL="401638" indent="-85725" algn="l" defTabSz="914400" rtl="0" eaLnBrk="1" latinLnBrk="0" hangingPunct="1">
      <a:spcAft>
        <a:spcPts val="300"/>
      </a:spcAft>
      <a:buClr>
        <a:srgbClr val="0685C3"/>
      </a:buClr>
      <a:buFont typeface="Arial" panose="020B0604020202020204" pitchFamily="34" charset="0"/>
      <a:buChar char="•"/>
      <a:defRPr sz="900" kern="1200">
        <a:solidFill>
          <a:schemeClr val="tx1">
            <a:lumMod val="65000"/>
            <a:lumOff val="35000"/>
          </a:schemeClr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3pPr>
    <a:lvl4pPr marL="1371600" algn="l" defTabSz="914400" rtl="0" eaLnBrk="1" latinLnBrk="0" hangingPunct="1">
      <a:defRPr sz="1200" kern="1200">
        <a:solidFill>
          <a:schemeClr val="tx1">
            <a:lumMod val="65000"/>
            <a:lumOff val="35000"/>
          </a:schemeClr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4pPr>
    <a:lvl5pPr marL="1828800" algn="l" defTabSz="914400" rtl="0" eaLnBrk="1" latinLnBrk="0" hangingPunct="1">
      <a:defRPr sz="1200" kern="1200">
        <a:solidFill>
          <a:schemeClr val="tx1">
            <a:lumMod val="65000"/>
            <a:lumOff val="35000"/>
          </a:schemeClr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06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5476126"/>
            <a:ext cx="12207605" cy="995392"/>
          </a:xfrm>
          <a:custGeom>
            <a:avLst/>
            <a:gdLst>
              <a:gd name="T0" fmla="*/ 2849 w 3172"/>
              <a:gd name="T1" fmla="*/ 259 h 259"/>
              <a:gd name="T2" fmla="*/ 2849 w 3172"/>
              <a:gd name="T3" fmla="*/ 259 h 259"/>
              <a:gd name="T4" fmla="*/ 2 w 3172"/>
              <a:gd name="T5" fmla="*/ 259 h 259"/>
              <a:gd name="T6" fmla="*/ 0 w 3172"/>
              <a:gd name="T7" fmla="*/ 257 h 259"/>
              <a:gd name="T8" fmla="*/ 2 w 3172"/>
              <a:gd name="T9" fmla="*/ 255 h 259"/>
              <a:gd name="T10" fmla="*/ 2849 w 3172"/>
              <a:gd name="T11" fmla="*/ 255 h 259"/>
              <a:gd name="T12" fmla="*/ 2983 w 3172"/>
              <a:gd name="T13" fmla="*/ 225 h 259"/>
              <a:gd name="T14" fmla="*/ 3168 w 3172"/>
              <a:gd name="T15" fmla="*/ 2 h 259"/>
              <a:gd name="T16" fmla="*/ 3171 w 3172"/>
              <a:gd name="T17" fmla="*/ 1 h 259"/>
              <a:gd name="T18" fmla="*/ 3172 w 3172"/>
              <a:gd name="T19" fmla="*/ 3 h 259"/>
              <a:gd name="T20" fmla="*/ 2985 w 3172"/>
              <a:gd name="T21" fmla="*/ 228 h 259"/>
              <a:gd name="T22" fmla="*/ 2849 w 3172"/>
              <a:gd name="T23" fmla="*/ 259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72" h="259">
                <a:moveTo>
                  <a:pt x="2849" y="259"/>
                </a:moveTo>
                <a:cubicBezTo>
                  <a:pt x="2849" y="259"/>
                  <a:pt x="2849" y="259"/>
                  <a:pt x="2849" y="259"/>
                </a:cubicBezTo>
                <a:cubicBezTo>
                  <a:pt x="2" y="259"/>
                  <a:pt x="2" y="259"/>
                  <a:pt x="2" y="259"/>
                </a:cubicBezTo>
                <a:cubicBezTo>
                  <a:pt x="1" y="259"/>
                  <a:pt x="0" y="258"/>
                  <a:pt x="0" y="257"/>
                </a:cubicBezTo>
                <a:cubicBezTo>
                  <a:pt x="0" y="256"/>
                  <a:pt x="1" y="255"/>
                  <a:pt x="2" y="255"/>
                </a:cubicBezTo>
                <a:cubicBezTo>
                  <a:pt x="2849" y="255"/>
                  <a:pt x="2849" y="255"/>
                  <a:pt x="2849" y="255"/>
                </a:cubicBezTo>
                <a:cubicBezTo>
                  <a:pt x="2850" y="255"/>
                  <a:pt x="2913" y="256"/>
                  <a:pt x="2983" y="225"/>
                </a:cubicBezTo>
                <a:cubicBezTo>
                  <a:pt x="3048" y="196"/>
                  <a:pt x="3133" y="135"/>
                  <a:pt x="3168" y="2"/>
                </a:cubicBezTo>
                <a:cubicBezTo>
                  <a:pt x="3168" y="1"/>
                  <a:pt x="3169" y="0"/>
                  <a:pt x="3171" y="1"/>
                </a:cubicBezTo>
                <a:cubicBezTo>
                  <a:pt x="3172" y="1"/>
                  <a:pt x="3172" y="2"/>
                  <a:pt x="3172" y="3"/>
                </a:cubicBezTo>
                <a:cubicBezTo>
                  <a:pt x="3137" y="137"/>
                  <a:pt x="3051" y="200"/>
                  <a:pt x="2985" y="228"/>
                </a:cubicBezTo>
                <a:cubicBezTo>
                  <a:pt x="2916" y="258"/>
                  <a:pt x="2855" y="259"/>
                  <a:pt x="2849" y="2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 userDrawn="1"/>
        </p:nvSpPr>
        <p:spPr>
          <a:xfrm>
            <a:off x="488468" y="6483097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l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SunPower Corporation  |  Confidential 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pic>
        <p:nvPicPr>
          <p:cNvPr id="11" name="Picture 6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2979" y="573460"/>
            <a:ext cx="2868518" cy="6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31746" y="2196092"/>
            <a:ext cx="8156886" cy="137160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>
              <a:buFontTx/>
              <a:buNone/>
              <a:defRPr sz="35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41271" y="3745784"/>
            <a:ext cx="8128395" cy="381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6120565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ubhead w/ 2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SunPower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7"/>
          </p:nvPr>
        </p:nvSpPr>
        <p:spPr>
          <a:xfrm>
            <a:off x="6066318" y="1407521"/>
            <a:ext cx="5524499" cy="46866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Tx/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8"/>
          </p:nvPr>
        </p:nvSpPr>
        <p:spPr>
          <a:xfrm>
            <a:off x="545606" y="1407560"/>
            <a:ext cx="5401169" cy="4685014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9353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Layout_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39613" y="1054100"/>
            <a:ext cx="11071361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b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SunPower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Content Placeholder 3"/>
          <p:cNvSpPr>
            <a:spLocks noGrp="1"/>
          </p:cNvSpPr>
          <p:nvPr>
            <p:ph sz="half" idx="18"/>
          </p:nvPr>
        </p:nvSpPr>
        <p:spPr>
          <a:xfrm>
            <a:off x="545606" y="1765300"/>
            <a:ext cx="5401169" cy="4327274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9"/>
          </p:nvPr>
        </p:nvSpPr>
        <p:spPr>
          <a:xfrm>
            <a:off x="6072912" y="1752600"/>
            <a:ext cx="5558700" cy="20574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0"/>
          </p:nvPr>
        </p:nvSpPr>
        <p:spPr>
          <a:xfrm>
            <a:off x="6085612" y="4025900"/>
            <a:ext cx="5558700" cy="20574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89883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ubhead w/ 3-up Layout_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SunPower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sz="half" idx="18"/>
          </p:nvPr>
        </p:nvSpPr>
        <p:spPr>
          <a:xfrm>
            <a:off x="545606" y="1407560"/>
            <a:ext cx="5401169" cy="4685014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9"/>
          </p:nvPr>
        </p:nvSpPr>
        <p:spPr>
          <a:xfrm>
            <a:off x="6072912" y="1409700"/>
            <a:ext cx="5558700" cy="22225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0"/>
          </p:nvPr>
        </p:nvSpPr>
        <p:spPr>
          <a:xfrm>
            <a:off x="6085612" y="3860800"/>
            <a:ext cx="5558700" cy="2231774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6599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Layout_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39613" y="1054100"/>
            <a:ext cx="11071361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b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Rectangle 20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9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SunPower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0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19"/>
          </p:nvPr>
        </p:nvSpPr>
        <p:spPr>
          <a:xfrm>
            <a:off x="6072912" y="1752600"/>
            <a:ext cx="5558700" cy="20574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8"/>
          </p:nvPr>
        </p:nvSpPr>
        <p:spPr>
          <a:xfrm>
            <a:off x="558307" y="1752600"/>
            <a:ext cx="5309094" cy="20447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0"/>
          </p:nvPr>
        </p:nvSpPr>
        <p:spPr>
          <a:xfrm>
            <a:off x="552312" y="4038600"/>
            <a:ext cx="11079299" cy="22860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2822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ubhead w/ 3-up Layout_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SunPower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Content Placeholder 3"/>
          <p:cNvSpPr>
            <a:spLocks noGrp="1"/>
          </p:cNvSpPr>
          <p:nvPr>
            <p:ph sz="half" idx="19"/>
          </p:nvPr>
        </p:nvSpPr>
        <p:spPr>
          <a:xfrm>
            <a:off x="6072912" y="1409700"/>
            <a:ext cx="5558700" cy="22225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0"/>
          </p:nvPr>
        </p:nvSpPr>
        <p:spPr>
          <a:xfrm>
            <a:off x="546100" y="3860800"/>
            <a:ext cx="11098212" cy="2231774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1"/>
          </p:nvPr>
        </p:nvSpPr>
        <p:spPr>
          <a:xfrm>
            <a:off x="546099" y="1409700"/>
            <a:ext cx="5476875" cy="22225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47489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39613" y="1054100"/>
            <a:ext cx="11071361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b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Rectangle 22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SunPower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9"/>
          </p:nvPr>
        </p:nvSpPr>
        <p:spPr>
          <a:xfrm>
            <a:off x="6072912" y="1752600"/>
            <a:ext cx="5558700" cy="20574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8"/>
          </p:nvPr>
        </p:nvSpPr>
        <p:spPr>
          <a:xfrm>
            <a:off x="558307" y="1752600"/>
            <a:ext cx="5309094" cy="20447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0"/>
          </p:nvPr>
        </p:nvSpPr>
        <p:spPr>
          <a:xfrm>
            <a:off x="6066918" y="4054475"/>
            <a:ext cx="5558700" cy="20574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1"/>
          </p:nvPr>
        </p:nvSpPr>
        <p:spPr>
          <a:xfrm>
            <a:off x="552313" y="4054475"/>
            <a:ext cx="5309094" cy="20447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92895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SunPower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19"/>
          </p:nvPr>
        </p:nvSpPr>
        <p:spPr>
          <a:xfrm>
            <a:off x="6072912" y="1409700"/>
            <a:ext cx="5558700" cy="22225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2"/>
          </p:nvPr>
        </p:nvSpPr>
        <p:spPr>
          <a:xfrm>
            <a:off x="546099" y="1409700"/>
            <a:ext cx="5476875" cy="22225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3"/>
          </p:nvPr>
        </p:nvSpPr>
        <p:spPr>
          <a:xfrm>
            <a:off x="6072913" y="3880119"/>
            <a:ext cx="5558700" cy="22225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4"/>
          </p:nvPr>
        </p:nvSpPr>
        <p:spPr>
          <a:xfrm>
            <a:off x="546100" y="3880119"/>
            <a:ext cx="5476875" cy="222250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38433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- Ear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06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08812" y="4419600"/>
            <a:ext cx="4857886" cy="21336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Section Divider text</a:t>
            </a:r>
            <a:endParaRPr lang="en-US" dirty="0"/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2817812" y="0"/>
            <a:ext cx="5953265" cy="6885432"/>
          </a:xfrm>
          <a:custGeom>
            <a:avLst/>
            <a:gdLst>
              <a:gd name="T0" fmla="*/ 0 w 1878"/>
              <a:gd name="T1" fmla="*/ 2163 h 2163"/>
              <a:gd name="T2" fmla="*/ 0 w 1878"/>
              <a:gd name="T3" fmla="*/ 2159 h 2163"/>
              <a:gd name="T4" fmla="*/ 859 w 1878"/>
              <a:gd name="T5" fmla="*/ 1921 h 2163"/>
              <a:gd name="T6" fmla="*/ 1199 w 1878"/>
              <a:gd name="T7" fmla="*/ 1682 h 2163"/>
              <a:gd name="T8" fmla="*/ 1313 w 1878"/>
              <a:gd name="T9" fmla="*/ 1580 h 2163"/>
              <a:gd name="T10" fmla="*/ 1440 w 1878"/>
              <a:gd name="T11" fmla="*/ 1435 h 2163"/>
              <a:gd name="T12" fmla="*/ 1782 w 1878"/>
              <a:gd name="T13" fmla="*/ 804 h 2163"/>
              <a:gd name="T14" fmla="*/ 1872 w 1878"/>
              <a:gd name="T15" fmla="*/ 120 h 2163"/>
              <a:gd name="T16" fmla="*/ 1874 w 1878"/>
              <a:gd name="T17" fmla="*/ 0 h 2163"/>
              <a:gd name="T18" fmla="*/ 1878 w 1878"/>
              <a:gd name="T19" fmla="*/ 0 h 2163"/>
              <a:gd name="T20" fmla="*/ 1876 w 1878"/>
              <a:gd name="T21" fmla="*/ 120 h 2163"/>
              <a:gd name="T22" fmla="*/ 1785 w 1878"/>
              <a:gd name="T23" fmla="*/ 805 h 2163"/>
              <a:gd name="T24" fmla="*/ 1444 w 1878"/>
              <a:gd name="T25" fmla="*/ 1438 h 2163"/>
              <a:gd name="T26" fmla="*/ 1316 w 1878"/>
              <a:gd name="T27" fmla="*/ 1583 h 2163"/>
              <a:gd name="T28" fmla="*/ 1201 w 1878"/>
              <a:gd name="T29" fmla="*/ 1685 h 2163"/>
              <a:gd name="T30" fmla="*/ 861 w 1878"/>
              <a:gd name="T31" fmla="*/ 1924 h 2163"/>
              <a:gd name="T32" fmla="*/ 0 w 1878"/>
              <a:gd name="T33" fmla="*/ 2163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78" h="2163">
                <a:moveTo>
                  <a:pt x="0" y="2163"/>
                </a:moveTo>
                <a:cubicBezTo>
                  <a:pt x="0" y="2159"/>
                  <a:pt x="0" y="2159"/>
                  <a:pt x="0" y="2159"/>
                </a:cubicBezTo>
                <a:cubicBezTo>
                  <a:pt x="357" y="2159"/>
                  <a:pt x="664" y="2029"/>
                  <a:pt x="859" y="1921"/>
                </a:cubicBezTo>
                <a:cubicBezTo>
                  <a:pt x="1069" y="1803"/>
                  <a:pt x="1197" y="1684"/>
                  <a:pt x="1199" y="1682"/>
                </a:cubicBezTo>
                <a:cubicBezTo>
                  <a:pt x="1237" y="1653"/>
                  <a:pt x="1275" y="1619"/>
                  <a:pt x="1313" y="1580"/>
                </a:cubicBezTo>
                <a:cubicBezTo>
                  <a:pt x="1357" y="1536"/>
                  <a:pt x="1400" y="1487"/>
                  <a:pt x="1440" y="1435"/>
                </a:cubicBezTo>
                <a:cubicBezTo>
                  <a:pt x="1588" y="1248"/>
                  <a:pt x="1706" y="1030"/>
                  <a:pt x="1782" y="804"/>
                </a:cubicBezTo>
                <a:cubicBezTo>
                  <a:pt x="1860" y="568"/>
                  <a:pt x="1869" y="337"/>
                  <a:pt x="1872" y="120"/>
                </a:cubicBezTo>
                <a:cubicBezTo>
                  <a:pt x="1874" y="0"/>
                  <a:pt x="1874" y="0"/>
                  <a:pt x="1874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1876" y="120"/>
                  <a:pt x="1876" y="120"/>
                  <a:pt x="1876" y="120"/>
                </a:cubicBezTo>
                <a:cubicBezTo>
                  <a:pt x="1873" y="337"/>
                  <a:pt x="1864" y="568"/>
                  <a:pt x="1785" y="805"/>
                </a:cubicBezTo>
                <a:cubicBezTo>
                  <a:pt x="1710" y="1032"/>
                  <a:pt x="1592" y="1250"/>
                  <a:pt x="1444" y="1438"/>
                </a:cubicBezTo>
                <a:cubicBezTo>
                  <a:pt x="1403" y="1489"/>
                  <a:pt x="1360" y="1538"/>
                  <a:pt x="1316" y="1583"/>
                </a:cubicBezTo>
                <a:cubicBezTo>
                  <a:pt x="1277" y="1622"/>
                  <a:pt x="1240" y="1656"/>
                  <a:pt x="1201" y="1685"/>
                </a:cubicBezTo>
                <a:cubicBezTo>
                  <a:pt x="1200" y="1687"/>
                  <a:pt x="1072" y="1806"/>
                  <a:pt x="861" y="1924"/>
                </a:cubicBezTo>
                <a:cubicBezTo>
                  <a:pt x="666" y="2033"/>
                  <a:pt x="358" y="2163"/>
                  <a:pt x="0" y="2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54864" rIns="91440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6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430" y="6551613"/>
            <a:ext cx="1153219" cy="26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094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- S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2817812" y="25401"/>
            <a:ext cx="5953265" cy="6832599"/>
          </a:xfrm>
          <a:custGeom>
            <a:avLst/>
            <a:gdLst>
              <a:gd name="T0" fmla="*/ 0 w 1878"/>
              <a:gd name="T1" fmla="*/ 2163 h 2163"/>
              <a:gd name="T2" fmla="*/ 0 w 1878"/>
              <a:gd name="T3" fmla="*/ 2159 h 2163"/>
              <a:gd name="T4" fmla="*/ 859 w 1878"/>
              <a:gd name="T5" fmla="*/ 1921 h 2163"/>
              <a:gd name="T6" fmla="*/ 1199 w 1878"/>
              <a:gd name="T7" fmla="*/ 1682 h 2163"/>
              <a:gd name="T8" fmla="*/ 1313 w 1878"/>
              <a:gd name="T9" fmla="*/ 1580 h 2163"/>
              <a:gd name="T10" fmla="*/ 1440 w 1878"/>
              <a:gd name="T11" fmla="*/ 1435 h 2163"/>
              <a:gd name="T12" fmla="*/ 1782 w 1878"/>
              <a:gd name="T13" fmla="*/ 804 h 2163"/>
              <a:gd name="T14" fmla="*/ 1872 w 1878"/>
              <a:gd name="T15" fmla="*/ 120 h 2163"/>
              <a:gd name="T16" fmla="*/ 1874 w 1878"/>
              <a:gd name="T17" fmla="*/ 0 h 2163"/>
              <a:gd name="T18" fmla="*/ 1878 w 1878"/>
              <a:gd name="T19" fmla="*/ 0 h 2163"/>
              <a:gd name="T20" fmla="*/ 1876 w 1878"/>
              <a:gd name="T21" fmla="*/ 120 h 2163"/>
              <a:gd name="T22" fmla="*/ 1785 w 1878"/>
              <a:gd name="T23" fmla="*/ 805 h 2163"/>
              <a:gd name="T24" fmla="*/ 1444 w 1878"/>
              <a:gd name="T25" fmla="*/ 1438 h 2163"/>
              <a:gd name="T26" fmla="*/ 1316 w 1878"/>
              <a:gd name="T27" fmla="*/ 1583 h 2163"/>
              <a:gd name="T28" fmla="*/ 1201 w 1878"/>
              <a:gd name="T29" fmla="*/ 1685 h 2163"/>
              <a:gd name="T30" fmla="*/ 861 w 1878"/>
              <a:gd name="T31" fmla="*/ 1924 h 2163"/>
              <a:gd name="T32" fmla="*/ 0 w 1878"/>
              <a:gd name="T33" fmla="*/ 2163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78" h="2163">
                <a:moveTo>
                  <a:pt x="0" y="2163"/>
                </a:moveTo>
                <a:cubicBezTo>
                  <a:pt x="0" y="2159"/>
                  <a:pt x="0" y="2159"/>
                  <a:pt x="0" y="2159"/>
                </a:cubicBezTo>
                <a:cubicBezTo>
                  <a:pt x="357" y="2159"/>
                  <a:pt x="664" y="2029"/>
                  <a:pt x="859" y="1921"/>
                </a:cubicBezTo>
                <a:cubicBezTo>
                  <a:pt x="1069" y="1803"/>
                  <a:pt x="1197" y="1684"/>
                  <a:pt x="1199" y="1682"/>
                </a:cubicBezTo>
                <a:cubicBezTo>
                  <a:pt x="1237" y="1653"/>
                  <a:pt x="1275" y="1619"/>
                  <a:pt x="1313" y="1580"/>
                </a:cubicBezTo>
                <a:cubicBezTo>
                  <a:pt x="1357" y="1536"/>
                  <a:pt x="1400" y="1487"/>
                  <a:pt x="1440" y="1435"/>
                </a:cubicBezTo>
                <a:cubicBezTo>
                  <a:pt x="1588" y="1248"/>
                  <a:pt x="1706" y="1030"/>
                  <a:pt x="1782" y="804"/>
                </a:cubicBezTo>
                <a:cubicBezTo>
                  <a:pt x="1860" y="568"/>
                  <a:pt x="1869" y="337"/>
                  <a:pt x="1872" y="120"/>
                </a:cubicBezTo>
                <a:cubicBezTo>
                  <a:pt x="1874" y="0"/>
                  <a:pt x="1874" y="0"/>
                  <a:pt x="1874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1876" y="120"/>
                  <a:pt x="1876" y="120"/>
                  <a:pt x="1876" y="120"/>
                </a:cubicBezTo>
                <a:cubicBezTo>
                  <a:pt x="1873" y="337"/>
                  <a:pt x="1864" y="568"/>
                  <a:pt x="1785" y="805"/>
                </a:cubicBezTo>
                <a:cubicBezTo>
                  <a:pt x="1710" y="1032"/>
                  <a:pt x="1592" y="1250"/>
                  <a:pt x="1444" y="1438"/>
                </a:cubicBezTo>
                <a:cubicBezTo>
                  <a:pt x="1403" y="1489"/>
                  <a:pt x="1360" y="1538"/>
                  <a:pt x="1316" y="1583"/>
                </a:cubicBezTo>
                <a:cubicBezTo>
                  <a:pt x="1277" y="1622"/>
                  <a:pt x="1240" y="1656"/>
                  <a:pt x="1201" y="1685"/>
                </a:cubicBezTo>
                <a:cubicBezTo>
                  <a:pt x="1200" y="1687"/>
                  <a:pt x="1072" y="1806"/>
                  <a:pt x="861" y="1924"/>
                </a:cubicBezTo>
                <a:cubicBezTo>
                  <a:pt x="666" y="2033"/>
                  <a:pt x="358" y="2163"/>
                  <a:pt x="0" y="2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54864" rIns="91440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61" descr="C:\Users\DENISE~1.DUA\AppData\Local\Temp\Rar$DR10.560\sp_2014_logo_all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5" y="6546086"/>
            <a:ext cx="1110083" cy="2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008812" y="4419600"/>
            <a:ext cx="4857886" cy="21336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Section Divider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76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- Gra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2817812" y="25401"/>
            <a:ext cx="5953265" cy="6832599"/>
          </a:xfrm>
          <a:custGeom>
            <a:avLst/>
            <a:gdLst>
              <a:gd name="T0" fmla="*/ 0 w 1878"/>
              <a:gd name="T1" fmla="*/ 2163 h 2163"/>
              <a:gd name="T2" fmla="*/ 0 w 1878"/>
              <a:gd name="T3" fmla="*/ 2159 h 2163"/>
              <a:gd name="T4" fmla="*/ 859 w 1878"/>
              <a:gd name="T5" fmla="*/ 1921 h 2163"/>
              <a:gd name="T6" fmla="*/ 1199 w 1878"/>
              <a:gd name="T7" fmla="*/ 1682 h 2163"/>
              <a:gd name="T8" fmla="*/ 1313 w 1878"/>
              <a:gd name="T9" fmla="*/ 1580 h 2163"/>
              <a:gd name="T10" fmla="*/ 1440 w 1878"/>
              <a:gd name="T11" fmla="*/ 1435 h 2163"/>
              <a:gd name="T12" fmla="*/ 1782 w 1878"/>
              <a:gd name="T13" fmla="*/ 804 h 2163"/>
              <a:gd name="T14" fmla="*/ 1872 w 1878"/>
              <a:gd name="T15" fmla="*/ 120 h 2163"/>
              <a:gd name="T16" fmla="*/ 1874 w 1878"/>
              <a:gd name="T17" fmla="*/ 0 h 2163"/>
              <a:gd name="T18" fmla="*/ 1878 w 1878"/>
              <a:gd name="T19" fmla="*/ 0 h 2163"/>
              <a:gd name="T20" fmla="*/ 1876 w 1878"/>
              <a:gd name="T21" fmla="*/ 120 h 2163"/>
              <a:gd name="T22" fmla="*/ 1785 w 1878"/>
              <a:gd name="T23" fmla="*/ 805 h 2163"/>
              <a:gd name="T24" fmla="*/ 1444 w 1878"/>
              <a:gd name="T25" fmla="*/ 1438 h 2163"/>
              <a:gd name="T26" fmla="*/ 1316 w 1878"/>
              <a:gd name="T27" fmla="*/ 1583 h 2163"/>
              <a:gd name="T28" fmla="*/ 1201 w 1878"/>
              <a:gd name="T29" fmla="*/ 1685 h 2163"/>
              <a:gd name="T30" fmla="*/ 861 w 1878"/>
              <a:gd name="T31" fmla="*/ 1924 h 2163"/>
              <a:gd name="T32" fmla="*/ 0 w 1878"/>
              <a:gd name="T33" fmla="*/ 2163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78" h="2163">
                <a:moveTo>
                  <a:pt x="0" y="2163"/>
                </a:moveTo>
                <a:cubicBezTo>
                  <a:pt x="0" y="2159"/>
                  <a:pt x="0" y="2159"/>
                  <a:pt x="0" y="2159"/>
                </a:cubicBezTo>
                <a:cubicBezTo>
                  <a:pt x="357" y="2159"/>
                  <a:pt x="664" y="2029"/>
                  <a:pt x="859" y="1921"/>
                </a:cubicBezTo>
                <a:cubicBezTo>
                  <a:pt x="1069" y="1803"/>
                  <a:pt x="1197" y="1684"/>
                  <a:pt x="1199" y="1682"/>
                </a:cubicBezTo>
                <a:cubicBezTo>
                  <a:pt x="1237" y="1653"/>
                  <a:pt x="1275" y="1619"/>
                  <a:pt x="1313" y="1580"/>
                </a:cubicBezTo>
                <a:cubicBezTo>
                  <a:pt x="1357" y="1536"/>
                  <a:pt x="1400" y="1487"/>
                  <a:pt x="1440" y="1435"/>
                </a:cubicBezTo>
                <a:cubicBezTo>
                  <a:pt x="1588" y="1248"/>
                  <a:pt x="1706" y="1030"/>
                  <a:pt x="1782" y="804"/>
                </a:cubicBezTo>
                <a:cubicBezTo>
                  <a:pt x="1860" y="568"/>
                  <a:pt x="1869" y="337"/>
                  <a:pt x="1872" y="120"/>
                </a:cubicBezTo>
                <a:cubicBezTo>
                  <a:pt x="1874" y="0"/>
                  <a:pt x="1874" y="0"/>
                  <a:pt x="1874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1876" y="120"/>
                  <a:pt x="1876" y="120"/>
                  <a:pt x="1876" y="120"/>
                </a:cubicBezTo>
                <a:cubicBezTo>
                  <a:pt x="1873" y="337"/>
                  <a:pt x="1864" y="568"/>
                  <a:pt x="1785" y="805"/>
                </a:cubicBezTo>
                <a:cubicBezTo>
                  <a:pt x="1710" y="1032"/>
                  <a:pt x="1592" y="1250"/>
                  <a:pt x="1444" y="1438"/>
                </a:cubicBezTo>
                <a:cubicBezTo>
                  <a:pt x="1403" y="1489"/>
                  <a:pt x="1360" y="1538"/>
                  <a:pt x="1316" y="1583"/>
                </a:cubicBezTo>
                <a:cubicBezTo>
                  <a:pt x="1277" y="1622"/>
                  <a:pt x="1240" y="1656"/>
                  <a:pt x="1201" y="1685"/>
                </a:cubicBezTo>
                <a:cubicBezTo>
                  <a:pt x="1200" y="1687"/>
                  <a:pt x="1072" y="1806"/>
                  <a:pt x="861" y="1924"/>
                </a:cubicBezTo>
                <a:cubicBezTo>
                  <a:pt x="666" y="2033"/>
                  <a:pt x="358" y="2163"/>
                  <a:pt x="0" y="2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54864" rIns="91440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61" descr="C:\Users\DENISE~1.DUA\AppData\Local\Temp\Rar$DR10.560\sp_2014_logo_all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5" y="6546086"/>
            <a:ext cx="1110083" cy="2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008812" y="4419600"/>
            <a:ext cx="4857886" cy="21336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Section Divider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3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256" y="449296"/>
            <a:ext cx="11116638" cy="6003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1726058"/>
            <a:ext cx="11110913" cy="3164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-230188" y="5029200"/>
            <a:ext cx="8985251" cy="817978"/>
          </a:xfrm>
          <a:prstGeom prst="roundRect">
            <a:avLst>
              <a:gd name="adj" fmla="val 14266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548640" tIns="45720" rIns="91440" bIns="45720" rtlCol="0" anchor="ctr" anchorCtr="0">
            <a:normAutofit/>
          </a:bodyPr>
          <a:lstStyle>
            <a:lvl1pPr>
              <a:buNone/>
              <a:defRPr lang="en-US" sz="1800" dirty="0" smtClean="0"/>
            </a:lvl1pPr>
          </a:lstStyle>
          <a:p>
            <a:pPr marL="196850" lvl="0" indent="0"/>
            <a:r>
              <a:rPr lang="en-US" dirty="0" smtClean="0"/>
              <a:t>Click to add main point. Remove if not needed. </a:t>
            </a:r>
          </a:p>
        </p:txBody>
      </p:sp>
      <p:sp>
        <p:nvSpPr>
          <p:cNvPr id="15" name="Rectangle 14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39613" y="1054100"/>
            <a:ext cx="11071361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b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08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-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2817812" y="25401"/>
            <a:ext cx="5953265" cy="6832599"/>
          </a:xfrm>
          <a:custGeom>
            <a:avLst/>
            <a:gdLst>
              <a:gd name="T0" fmla="*/ 0 w 1878"/>
              <a:gd name="T1" fmla="*/ 2163 h 2163"/>
              <a:gd name="T2" fmla="*/ 0 w 1878"/>
              <a:gd name="T3" fmla="*/ 2159 h 2163"/>
              <a:gd name="T4" fmla="*/ 859 w 1878"/>
              <a:gd name="T5" fmla="*/ 1921 h 2163"/>
              <a:gd name="T6" fmla="*/ 1199 w 1878"/>
              <a:gd name="T7" fmla="*/ 1682 h 2163"/>
              <a:gd name="T8" fmla="*/ 1313 w 1878"/>
              <a:gd name="T9" fmla="*/ 1580 h 2163"/>
              <a:gd name="T10" fmla="*/ 1440 w 1878"/>
              <a:gd name="T11" fmla="*/ 1435 h 2163"/>
              <a:gd name="T12" fmla="*/ 1782 w 1878"/>
              <a:gd name="T13" fmla="*/ 804 h 2163"/>
              <a:gd name="T14" fmla="*/ 1872 w 1878"/>
              <a:gd name="T15" fmla="*/ 120 h 2163"/>
              <a:gd name="T16" fmla="*/ 1874 w 1878"/>
              <a:gd name="T17" fmla="*/ 0 h 2163"/>
              <a:gd name="T18" fmla="*/ 1878 w 1878"/>
              <a:gd name="T19" fmla="*/ 0 h 2163"/>
              <a:gd name="T20" fmla="*/ 1876 w 1878"/>
              <a:gd name="T21" fmla="*/ 120 h 2163"/>
              <a:gd name="T22" fmla="*/ 1785 w 1878"/>
              <a:gd name="T23" fmla="*/ 805 h 2163"/>
              <a:gd name="T24" fmla="*/ 1444 w 1878"/>
              <a:gd name="T25" fmla="*/ 1438 h 2163"/>
              <a:gd name="T26" fmla="*/ 1316 w 1878"/>
              <a:gd name="T27" fmla="*/ 1583 h 2163"/>
              <a:gd name="T28" fmla="*/ 1201 w 1878"/>
              <a:gd name="T29" fmla="*/ 1685 h 2163"/>
              <a:gd name="T30" fmla="*/ 861 w 1878"/>
              <a:gd name="T31" fmla="*/ 1924 h 2163"/>
              <a:gd name="T32" fmla="*/ 0 w 1878"/>
              <a:gd name="T33" fmla="*/ 2163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78" h="2163">
                <a:moveTo>
                  <a:pt x="0" y="2163"/>
                </a:moveTo>
                <a:cubicBezTo>
                  <a:pt x="0" y="2159"/>
                  <a:pt x="0" y="2159"/>
                  <a:pt x="0" y="2159"/>
                </a:cubicBezTo>
                <a:cubicBezTo>
                  <a:pt x="357" y="2159"/>
                  <a:pt x="664" y="2029"/>
                  <a:pt x="859" y="1921"/>
                </a:cubicBezTo>
                <a:cubicBezTo>
                  <a:pt x="1069" y="1803"/>
                  <a:pt x="1197" y="1684"/>
                  <a:pt x="1199" y="1682"/>
                </a:cubicBezTo>
                <a:cubicBezTo>
                  <a:pt x="1237" y="1653"/>
                  <a:pt x="1275" y="1619"/>
                  <a:pt x="1313" y="1580"/>
                </a:cubicBezTo>
                <a:cubicBezTo>
                  <a:pt x="1357" y="1536"/>
                  <a:pt x="1400" y="1487"/>
                  <a:pt x="1440" y="1435"/>
                </a:cubicBezTo>
                <a:cubicBezTo>
                  <a:pt x="1588" y="1248"/>
                  <a:pt x="1706" y="1030"/>
                  <a:pt x="1782" y="804"/>
                </a:cubicBezTo>
                <a:cubicBezTo>
                  <a:pt x="1860" y="568"/>
                  <a:pt x="1869" y="337"/>
                  <a:pt x="1872" y="120"/>
                </a:cubicBezTo>
                <a:cubicBezTo>
                  <a:pt x="1874" y="0"/>
                  <a:pt x="1874" y="0"/>
                  <a:pt x="1874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1876" y="120"/>
                  <a:pt x="1876" y="120"/>
                  <a:pt x="1876" y="120"/>
                </a:cubicBezTo>
                <a:cubicBezTo>
                  <a:pt x="1873" y="337"/>
                  <a:pt x="1864" y="568"/>
                  <a:pt x="1785" y="805"/>
                </a:cubicBezTo>
                <a:cubicBezTo>
                  <a:pt x="1710" y="1032"/>
                  <a:pt x="1592" y="1250"/>
                  <a:pt x="1444" y="1438"/>
                </a:cubicBezTo>
                <a:cubicBezTo>
                  <a:pt x="1403" y="1489"/>
                  <a:pt x="1360" y="1538"/>
                  <a:pt x="1316" y="1583"/>
                </a:cubicBezTo>
                <a:cubicBezTo>
                  <a:pt x="1277" y="1622"/>
                  <a:pt x="1240" y="1656"/>
                  <a:pt x="1201" y="1685"/>
                </a:cubicBezTo>
                <a:cubicBezTo>
                  <a:pt x="1200" y="1687"/>
                  <a:pt x="1072" y="1806"/>
                  <a:pt x="861" y="1924"/>
                </a:cubicBezTo>
                <a:cubicBezTo>
                  <a:pt x="666" y="2033"/>
                  <a:pt x="358" y="2163"/>
                  <a:pt x="0" y="2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54864" rIns="91440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61" descr="C:\Users\DENISE~1.DUA\AppData\Local\Temp\Rar$DR10.560\sp_2014_logo_all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5" y="6546086"/>
            <a:ext cx="1110083" cy="2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008812" y="4419600"/>
            <a:ext cx="4857886" cy="21336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Section Divider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19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allout - Eart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2817812" y="0"/>
            <a:ext cx="5953265" cy="6885432"/>
          </a:xfrm>
          <a:custGeom>
            <a:avLst/>
            <a:gdLst>
              <a:gd name="T0" fmla="*/ 0 w 1878"/>
              <a:gd name="T1" fmla="*/ 2163 h 2163"/>
              <a:gd name="T2" fmla="*/ 0 w 1878"/>
              <a:gd name="T3" fmla="*/ 2159 h 2163"/>
              <a:gd name="T4" fmla="*/ 859 w 1878"/>
              <a:gd name="T5" fmla="*/ 1921 h 2163"/>
              <a:gd name="T6" fmla="*/ 1199 w 1878"/>
              <a:gd name="T7" fmla="*/ 1682 h 2163"/>
              <a:gd name="T8" fmla="*/ 1313 w 1878"/>
              <a:gd name="T9" fmla="*/ 1580 h 2163"/>
              <a:gd name="T10" fmla="*/ 1440 w 1878"/>
              <a:gd name="T11" fmla="*/ 1435 h 2163"/>
              <a:gd name="T12" fmla="*/ 1782 w 1878"/>
              <a:gd name="T13" fmla="*/ 804 h 2163"/>
              <a:gd name="T14" fmla="*/ 1872 w 1878"/>
              <a:gd name="T15" fmla="*/ 120 h 2163"/>
              <a:gd name="T16" fmla="*/ 1874 w 1878"/>
              <a:gd name="T17" fmla="*/ 0 h 2163"/>
              <a:gd name="T18" fmla="*/ 1878 w 1878"/>
              <a:gd name="T19" fmla="*/ 0 h 2163"/>
              <a:gd name="T20" fmla="*/ 1876 w 1878"/>
              <a:gd name="T21" fmla="*/ 120 h 2163"/>
              <a:gd name="T22" fmla="*/ 1785 w 1878"/>
              <a:gd name="T23" fmla="*/ 805 h 2163"/>
              <a:gd name="T24" fmla="*/ 1444 w 1878"/>
              <a:gd name="T25" fmla="*/ 1438 h 2163"/>
              <a:gd name="T26" fmla="*/ 1316 w 1878"/>
              <a:gd name="T27" fmla="*/ 1583 h 2163"/>
              <a:gd name="T28" fmla="*/ 1201 w 1878"/>
              <a:gd name="T29" fmla="*/ 1685 h 2163"/>
              <a:gd name="T30" fmla="*/ 861 w 1878"/>
              <a:gd name="T31" fmla="*/ 1924 h 2163"/>
              <a:gd name="T32" fmla="*/ 0 w 1878"/>
              <a:gd name="T33" fmla="*/ 2163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78" h="2163">
                <a:moveTo>
                  <a:pt x="0" y="2163"/>
                </a:moveTo>
                <a:cubicBezTo>
                  <a:pt x="0" y="2159"/>
                  <a:pt x="0" y="2159"/>
                  <a:pt x="0" y="2159"/>
                </a:cubicBezTo>
                <a:cubicBezTo>
                  <a:pt x="357" y="2159"/>
                  <a:pt x="664" y="2029"/>
                  <a:pt x="859" y="1921"/>
                </a:cubicBezTo>
                <a:cubicBezTo>
                  <a:pt x="1069" y="1803"/>
                  <a:pt x="1197" y="1684"/>
                  <a:pt x="1199" y="1682"/>
                </a:cubicBezTo>
                <a:cubicBezTo>
                  <a:pt x="1237" y="1653"/>
                  <a:pt x="1275" y="1619"/>
                  <a:pt x="1313" y="1580"/>
                </a:cubicBezTo>
                <a:cubicBezTo>
                  <a:pt x="1357" y="1536"/>
                  <a:pt x="1400" y="1487"/>
                  <a:pt x="1440" y="1435"/>
                </a:cubicBezTo>
                <a:cubicBezTo>
                  <a:pt x="1588" y="1248"/>
                  <a:pt x="1706" y="1030"/>
                  <a:pt x="1782" y="804"/>
                </a:cubicBezTo>
                <a:cubicBezTo>
                  <a:pt x="1860" y="568"/>
                  <a:pt x="1869" y="337"/>
                  <a:pt x="1872" y="120"/>
                </a:cubicBezTo>
                <a:cubicBezTo>
                  <a:pt x="1874" y="0"/>
                  <a:pt x="1874" y="0"/>
                  <a:pt x="1874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1876" y="120"/>
                  <a:pt x="1876" y="120"/>
                  <a:pt x="1876" y="120"/>
                </a:cubicBezTo>
                <a:cubicBezTo>
                  <a:pt x="1873" y="337"/>
                  <a:pt x="1864" y="568"/>
                  <a:pt x="1785" y="805"/>
                </a:cubicBezTo>
                <a:cubicBezTo>
                  <a:pt x="1710" y="1032"/>
                  <a:pt x="1592" y="1250"/>
                  <a:pt x="1444" y="1438"/>
                </a:cubicBezTo>
                <a:cubicBezTo>
                  <a:pt x="1403" y="1489"/>
                  <a:pt x="1360" y="1538"/>
                  <a:pt x="1316" y="1583"/>
                </a:cubicBezTo>
                <a:cubicBezTo>
                  <a:pt x="1277" y="1622"/>
                  <a:pt x="1240" y="1656"/>
                  <a:pt x="1201" y="1685"/>
                </a:cubicBezTo>
                <a:cubicBezTo>
                  <a:pt x="1200" y="1687"/>
                  <a:pt x="1072" y="1806"/>
                  <a:pt x="861" y="1924"/>
                </a:cubicBezTo>
                <a:cubicBezTo>
                  <a:pt x="666" y="2033"/>
                  <a:pt x="358" y="2163"/>
                  <a:pt x="0" y="2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54864" rIns="91440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6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430" y="6551613"/>
            <a:ext cx="1153219" cy="26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2" y="914400"/>
            <a:ext cx="5867400" cy="289560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FontTx/>
              <a:buNone/>
              <a:tabLst/>
              <a:defRPr sz="3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 smtClean="0"/>
              <a:t>Click to edit Key Callout text</a:t>
            </a:r>
          </a:p>
        </p:txBody>
      </p:sp>
    </p:spTree>
    <p:extLst>
      <p:ext uri="{BB962C8B-B14F-4D97-AF65-F5344CB8AC3E}">
        <p14:creationId xmlns:p14="http://schemas.microsoft.com/office/powerpoint/2010/main" val="48130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allout - S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2817812" y="25401"/>
            <a:ext cx="5953265" cy="6832599"/>
          </a:xfrm>
          <a:custGeom>
            <a:avLst/>
            <a:gdLst>
              <a:gd name="T0" fmla="*/ 0 w 1878"/>
              <a:gd name="T1" fmla="*/ 2163 h 2163"/>
              <a:gd name="T2" fmla="*/ 0 w 1878"/>
              <a:gd name="T3" fmla="*/ 2159 h 2163"/>
              <a:gd name="T4" fmla="*/ 859 w 1878"/>
              <a:gd name="T5" fmla="*/ 1921 h 2163"/>
              <a:gd name="T6" fmla="*/ 1199 w 1878"/>
              <a:gd name="T7" fmla="*/ 1682 h 2163"/>
              <a:gd name="T8" fmla="*/ 1313 w 1878"/>
              <a:gd name="T9" fmla="*/ 1580 h 2163"/>
              <a:gd name="T10" fmla="*/ 1440 w 1878"/>
              <a:gd name="T11" fmla="*/ 1435 h 2163"/>
              <a:gd name="T12" fmla="*/ 1782 w 1878"/>
              <a:gd name="T13" fmla="*/ 804 h 2163"/>
              <a:gd name="T14" fmla="*/ 1872 w 1878"/>
              <a:gd name="T15" fmla="*/ 120 h 2163"/>
              <a:gd name="T16" fmla="*/ 1874 w 1878"/>
              <a:gd name="T17" fmla="*/ 0 h 2163"/>
              <a:gd name="T18" fmla="*/ 1878 w 1878"/>
              <a:gd name="T19" fmla="*/ 0 h 2163"/>
              <a:gd name="T20" fmla="*/ 1876 w 1878"/>
              <a:gd name="T21" fmla="*/ 120 h 2163"/>
              <a:gd name="T22" fmla="*/ 1785 w 1878"/>
              <a:gd name="T23" fmla="*/ 805 h 2163"/>
              <a:gd name="T24" fmla="*/ 1444 w 1878"/>
              <a:gd name="T25" fmla="*/ 1438 h 2163"/>
              <a:gd name="T26" fmla="*/ 1316 w 1878"/>
              <a:gd name="T27" fmla="*/ 1583 h 2163"/>
              <a:gd name="T28" fmla="*/ 1201 w 1878"/>
              <a:gd name="T29" fmla="*/ 1685 h 2163"/>
              <a:gd name="T30" fmla="*/ 861 w 1878"/>
              <a:gd name="T31" fmla="*/ 1924 h 2163"/>
              <a:gd name="T32" fmla="*/ 0 w 1878"/>
              <a:gd name="T33" fmla="*/ 2163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78" h="2163">
                <a:moveTo>
                  <a:pt x="0" y="2163"/>
                </a:moveTo>
                <a:cubicBezTo>
                  <a:pt x="0" y="2159"/>
                  <a:pt x="0" y="2159"/>
                  <a:pt x="0" y="2159"/>
                </a:cubicBezTo>
                <a:cubicBezTo>
                  <a:pt x="357" y="2159"/>
                  <a:pt x="664" y="2029"/>
                  <a:pt x="859" y="1921"/>
                </a:cubicBezTo>
                <a:cubicBezTo>
                  <a:pt x="1069" y="1803"/>
                  <a:pt x="1197" y="1684"/>
                  <a:pt x="1199" y="1682"/>
                </a:cubicBezTo>
                <a:cubicBezTo>
                  <a:pt x="1237" y="1653"/>
                  <a:pt x="1275" y="1619"/>
                  <a:pt x="1313" y="1580"/>
                </a:cubicBezTo>
                <a:cubicBezTo>
                  <a:pt x="1357" y="1536"/>
                  <a:pt x="1400" y="1487"/>
                  <a:pt x="1440" y="1435"/>
                </a:cubicBezTo>
                <a:cubicBezTo>
                  <a:pt x="1588" y="1248"/>
                  <a:pt x="1706" y="1030"/>
                  <a:pt x="1782" y="804"/>
                </a:cubicBezTo>
                <a:cubicBezTo>
                  <a:pt x="1860" y="568"/>
                  <a:pt x="1869" y="337"/>
                  <a:pt x="1872" y="120"/>
                </a:cubicBezTo>
                <a:cubicBezTo>
                  <a:pt x="1874" y="0"/>
                  <a:pt x="1874" y="0"/>
                  <a:pt x="1874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1876" y="120"/>
                  <a:pt x="1876" y="120"/>
                  <a:pt x="1876" y="120"/>
                </a:cubicBezTo>
                <a:cubicBezTo>
                  <a:pt x="1873" y="337"/>
                  <a:pt x="1864" y="568"/>
                  <a:pt x="1785" y="805"/>
                </a:cubicBezTo>
                <a:cubicBezTo>
                  <a:pt x="1710" y="1032"/>
                  <a:pt x="1592" y="1250"/>
                  <a:pt x="1444" y="1438"/>
                </a:cubicBezTo>
                <a:cubicBezTo>
                  <a:pt x="1403" y="1489"/>
                  <a:pt x="1360" y="1538"/>
                  <a:pt x="1316" y="1583"/>
                </a:cubicBezTo>
                <a:cubicBezTo>
                  <a:pt x="1277" y="1622"/>
                  <a:pt x="1240" y="1656"/>
                  <a:pt x="1201" y="1685"/>
                </a:cubicBezTo>
                <a:cubicBezTo>
                  <a:pt x="1200" y="1687"/>
                  <a:pt x="1072" y="1806"/>
                  <a:pt x="861" y="1924"/>
                </a:cubicBezTo>
                <a:cubicBezTo>
                  <a:pt x="666" y="2033"/>
                  <a:pt x="358" y="2163"/>
                  <a:pt x="0" y="2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54864" rIns="91440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61" descr="C:\Users\DENISE~1.DUA\AppData\Local\Temp\Rar$DR10.560\sp_2014_logo_all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4" y="6548467"/>
            <a:ext cx="1110083" cy="2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2" y="914400"/>
            <a:ext cx="5867400" cy="2895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lang="en-US" sz="35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buFontTx/>
              <a:buNone/>
              <a:tabLst/>
            </a:pPr>
            <a:r>
              <a:rPr lang="en-US" dirty="0" smtClean="0"/>
              <a:t>Click to edit Key Callout text</a:t>
            </a:r>
          </a:p>
        </p:txBody>
      </p:sp>
    </p:spTree>
    <p:extLst>
      <p:ext uri="{BB962C8B-B14F-4D97-AF65-F5344CB8AC3E}">
        <p14:creationId xmlns:p14="http://schemas.microsoft.com/office/powerpoint/2010/main" val="3249949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allout - Gra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2817812" y="25401"/>
            <a:ext cx="5953265" cy="6832599"/>
          </a:xfrm>
          <a:custGeom>
            <a:avLst/>
            <a:gdLst>
              <a:gd name="T0" fmla="*/ 0 w 1878"/>
              <a:gd name="T1" fmla="*/ 2163 h 2163"/>
              <a:gd name="T2" fmla="*/ 0 w 1878"/>
              <a:gd name="T3" fmla="*/ 2159 h 2163"/>
              <a:gd name="T4" fmla="*/ 859 w 1878"/>
              <a:gd name="T5" fmla="*/ 1921 h 2163"/>
              <a:gd name="T6" fmla="*/ 1199 w 1878"/>
              <a:gd name="T7" fmla="*/ 1682 h 2163"/>
              <a:gd name="T8" fmla="*/ 1313 w 1878"/>
              <a:gd name="T9" fmla="*/ 1580 h 2163"/>
              <a:gd name="T10" fmla="*/ 1440 w 1878"/>
              <a:gd name="T11" fmla="*/ 1435 h 2163"/>
              <a:gd name="T12" fmla="*/ 1782 w 1878"/>
              <a:gd name="T13" fmla="*/ 804 h 2163"/>
              <a:gd name="T14" fmla="*/ 1872 w 1878"/>
              <a:gd name="T15" fmla="*/ 120 h 2163"/>
              <a:gd name="T16" fmla="*/ 1874 w 1878"/>
              <a:gd name="T17" fmla="*/ 0 h 2163"/>
              <a:gd name="T18" fmla="*/ 1878 w 1878"/>
              <a:gd name="T19" fmla="*/ 0 h 2163"/>
              <a:gd name="T20" fmla="*/ 1876 w 1878"/>
              <a:gd name="T21" fmla="*/ 120 h 2163"/>
              <a:gd name="T22" fmla="*/ 1785 w 1878"/>
              <a:gd name="T23" fmla="*/ 805 h 2163"/>
              <a:gd name="T24" fmla="*/ 1444 w 1878"/>
              <a:gd name="T25" fmla="*/ 1438 h 2163"/>
              <a:gd name="T26" fmla="*/ 1316 w 1878"/>
              <a:gd name="T27" fmla="*/ 1583 h 2163"/>
              <a:gd name="T28" fmla="*/ 1201 w 1878"/>
              <a:gd name="T29" fmla="*/ 1685 h 2163"/>
              <a:gd name="T30" fmla="*/ 861 w 1878"/>
              <a:gd name="T31" fmla="*/ 1924 h 2163"/>
              <a:gd name="T32" fmla="*/ 0 w 1878"/>
              <a:gd name="T33" fmla="*/ 2163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78" h="2163">
                <a:moveTo>
                  <a:pt x="0" y="2163"/>
                </a:moveTo>
                <a:cubicBezTo>
                  <a:pt x="0" y="2159"/>
                  <a:pt x="0" y="2159"/>
                  <a:pt x="0" y="2159"/>
                </a:cubicBezTo>
                <a:cubicBezTo>
                  <a:pt x="357" y="2159"/>
                  <a:pt x="664" y="2029"/>
                  <a:pt x="859" y="1921"/>
                </a:cubicBezTo>
                <a:cubicBezTo>
                  <a:pt x="1069" y="1803"/>
                  <a:pt x="1197" y="1684"/>
                  <a:pt x="1199" y="1682"/>
                </a:cubicBezTo>
                <a:cubicBezTo>
                  <a:pt x="1237" y="1653"/>
                  <a:pt x="1275" y="1619"/>
                  <a:pt x="1313" y="1580"/>
                </a:cubicBezTo>
                <a:cubicBezTo>
                  <a:pt x="1357" y="1536"/>
                  <a:pt x="1400" y="1487"/>
                  <a:pt x="1440" y="1435"/>
                </a:cubicBezTo>
                <a:cubicBezTo>
                  <a:pt x="1588" y="1248"/>
                  <a:pt x="1706" y="1030"/>
                  <a:pt x="1782" y="804"/>
                </a:cubicBezTo>
                <a:cubicBezTo>
                  <a:pt x="1860" y="568"/>
                  <a:pt x="1869" y="337"/>
                  <a:pt x="1872" y="120"/>
                </a:cubicBezTo>
                <a:cubicBezTo>
                  <a:pt x="1874" y="0"/>
                  <a:pt x="1874" y="0"/>
                  <a:pt x="1874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1876" y="120"/>
                  <a:pt x="1876" y="120"/>
                  <a:pt x="1876" y="120"/>
                </a:cubicBezTo>
                <a:cubicBezTo>
                  <a:pt x="1873" y="337"/>
                  <a:pt x="1864" y="568"/>
                  <a:pt x="1785" y="805"/>
                </a:cubicBezTo>
                <a:cubicBezTo>
                  <a:pt x="1710" y="1032"/>
                  <a:pt x="1592" y="1250"/>
                  <a:pt x="1444" y="1438"/>
                </a:cubicBezTo>
                <a:cubicBezTo>
                  <a:pt x="1403" y="1489"/>
                  <a:pt x="1360" y="1538"/>
                  <a:pt x="1316" y="1583"/>
                </a:cubicBezTo>
                <a:cubicBezTo>
                  <a:pt x="1277" y="1622"/>
                  <a:pt x="1240" y="1656"/>
                  <a:pt x="1201" y="1685"/>
                </a:cubicBezTo>
                <a:cubicBezTo>
                  <a:pt x="1200" y="1687"/>
                  <a:pt x="1072" y="1806"/>
                  <a:pt x="861" y="1924"/>
                </a:cubicBezTo>
                <a:cubicBezTo>
                  <a:pt x="666" y="2033"/>
                  <a:pt x="358" y="2163"/>
                  <a:pt x="0" y="2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54864" rIns="91440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61" descr="C:\Users\DENISE~1.DUA\AppData\Local\Temp\Rar$DR10.560\sp_2014_logo_all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4" y="6548467"/>
            <a:ext cx="1110083" cy="2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2" y="914400"/>
            <a:ext cx="5867400" cy="2895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lang="en-US" sz="35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buFontTx/>
              <a:buNone/>
              <a:tabLst/>
            </a:pPr>
            <a:r>
              <a:rPr lang="en-US" dirty="0" smtClean="0"/>
              <a:t>Click to edit Key Callout text</a:t>
            </a:r>
          </a:p>
        </p:txBody>
      </p:sp>
    </p:spTree>
    <p:extLst>
      <p:ext uri="{BB962C8B-B14F-4D97-AF65-F5344CB8AC3E}">
        <p14:creationId xmlns:p14="http://schemas.microsoft.com/office/powerpoint/2010/main" val="12731061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allout -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2817812" y="25401"/>
            <a:ext cx="5953265" cy="6832599"/>
          </a:xfrm>
          <a:custGeom>
            <a:avLst/>
            <a:gdLst>
              <a:gd name="T0" fmla="*/ 0 w 1878"/>
              <a:gd name="T1" fmla="*/ 2163 h 2163"/>
              <a:gd name="T2" fmla="*/ 0 w 1878"/>
              <a:gd name="T3" fmla="*/ 2159 h 2163"/>
              <a:gd name="T4" fmla="*/ 859 w 1878"/>
              <a:gd name="T5" fmla="*/ 1921 h 2163"/>
              <a:gd name="T6" fmla="*/ 1199 w 1878"/>
              <a:gd name="T7" fmla="*/ 1682 h 2163"/>
              <a:gd name="T8" fmla="*/ 1313 w 1878"/>
              <a:gd name="T9" fmla="*/ 1580 h 2163"/>
              <a:gd name="T10" fmla="*/ 1440 w 1878"/>
              <a:gd name="T11" fmla="*/ 1435 h 2163"/>
              <a:gd name="T12" fmla="*/ 1782 w 1878"/>
              <a:gd name="T13" fmla="*/ 804 h 2163"/>
              <a:gd name="T14" fmla="*/ 1872 w 1878"/>
              <a:gd name="T15" fmla="*/ 120 h 2163"/>
              <a:gd name="T16" fmla="*/ 1874 w 1878"/>
              <a:gd name="T17" fmla="*/ 0 h 2163"/>
              <a:gd name="T18" fmla="*/ 1878 w 1878"/>
              <a:gd name="T19" fmla="*/ 0 h 2163"/>
              <a:gd name="T20" fmla="*/ 1876 w 1878"/>
              <a:gd name="T21" fmla="*/ 120 h 2163"/>
              <a:gd name="T22" fmla="*/ 1785 w 1878"/>
              <a:gd name="T23" fmla="*/ 805 h 2163"/>
              <a:gd name="T24" fmla="*/ 1444 w 1878"/>
              <a:gd name="T25" fmla="*/ 1438 h 2163"/>
              <a:gd name="T26" fmla="*/ 1316 w 1878"/>
              <a:gd name="T27" fmla="*/ 1583 h 2163"/>
              <a:gd name="T28" fmla="*/ 1201 w 1878"/>
              <a:gd name="T29" fmla="*/ 1685 h 2163"/>
              <a:gd name="T30" fmla="*/ 861 w 1878"/>
              <a:gd name="T31" fmla="*/ 1924 h 2163"/>
              <a:gd name="T32" fmla="*/ 0 w 1878"/>
              <a:gd name="T33" fmla="*/ 2163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78" h="2163">
                <a:moveTo>
                  <a:pt x="0" y="2163"/>
                </a:moveTo>
                <a:cubicBezTo>
                  <a:pt x="0" y="2159"/>
                  <a:pt x="0" y="2159"/>
                  <a:pt x="0" y="2159"/>
                </a:cubicBezTo>
                <a:cubicBezTo>
                  <a:pt x="357" y="2159"/>
                  <a:pt x="664" y="2029"/>
                  <a:pt x="859" y="1921"/>
                </a:cubicBezTo>
                <a:cubicBezTo>
                  <a:pt x="1069" y="1803"/>
                  <a:pt x="1197" y="1684"/>
                  <a:pt x="1199" y="1682"/>
                </a:cubicBezTo>
                <a:cubicBezTo>
                  <a:pt x="1237" y="1653"/>
                  <a:pt x="1275" y="1619"/>
                  <a:pt x="1313" y="1580"/>
                </a:cubicBezTo>
                <a:cubicBezTo>
                  <a:pt x="1357" y="1536"/>
                  <a:pt x="1400" y="1487"/>
                  <a:pt x="1440" y="1435"/>
                </a:cubicBezTo>
                <a:cubicBezTo>
                  <a:pt x="1588" y="1248"/>
                  <a:pt x="1706" y="1030"/>
                  <a:pt x="1782" y="804"/>
                </a:cubicBezTo>
                <a:cubicBezTo>
                  <a:pt x="1860" y="568"/>
                  <a:pt x="1869" y="337"/>
                  <a:pt x="1872" y="120"/>
                </a:cubicBezTo>
                <a:cubicBezTo>
                  <a:pt x="1874" y="0"/>
                  <a:pt x="1874" y="0"/>
                  <a:pt x="1874" y="0"/>
                </a:cubicBezTo>
                <a:cubicBezTo>
                  <a:pt x="1878" y="0"/>
                  <a:pt x="1878" y="0"/>
                  <a:pt x="1878" y="0"/>
                </a:cubicBezTo>
                <a:cubicBezTo>
                  <a:pt x="1876" y="120"/>
                  <a:pt x="1876" y="120"/>
                  <a:pt x="1876" y="120"/>
                </a:cubicBezTo>
                <a:cubicBezTo>
                  <a:pt x="1873" y="337"/>
                  <a:pt x="1864" y="568"/>
                  <a:pt x="1785" y="805"/>
                </a:cubicBezTo>
                <a:cubicBezTo>
                  <a:pt x="1710" y="1032"/>
                  <a:pt x="1592" y="1250"/>
                  <a:pt x="1444" y="1438"/>
                </a:cubicBezTo>
                <a:cubicBezTo>
                  <a:pt x="1403" y="1489"/>
                  <a:pt x="1360" y="1538"/>
                  <a:pt x="1316" y="1583"/>
                </a:cubicBezTo>
                <a:cubicBezTo>
                  <a:pt x="1277" y="1622"/>
                  <a:pt x="1240" y="1656"/>
                  <a:pt x="1201" y="1685"/>
                </a:cubicBezTo>
                <a:cubicBezTo>
                  <a:pt x="1200" y="1687"/>
                  <a:pt x="1072" y="1806"/>
                  <a:pt x="861" y="1924"/>
                </a:cubicBezTo>
                <a:cubicBezTo>
                  <a:pt x="666" y="2033"/>
                  <a:pt x="358" y="2163"/>
                  <a:pt x="0" y="2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54864" rIns="91440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61" descr="C:\Users\DENISE~1.DUA\AppData\Local\Temp\Rar$DR10.560\sp_2014_logo_all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4" y="6548467"/>
            <a:ext cx="1110083" cy="2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2" y="914400"/>
            <a:ext cx="5867400" cy="2895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lang="en-US" sz="35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buFontTx/>
              <a:buNone/>
              <a:tabLst/>
            </a:pPr>
            <a:r>
              <a:rPr lang="en-US" dirty="0" smtClean="0"/>
              <a:t>Click to edit Key Callout text</a:t>
            </a:r>
          </a:p>
        </p:txBody>
      </p:sp>
    </p:spTree>
    <p:extLst>
      <p:ext uri="{BB962C8B-B14F-4D97-AF65-F5344CB8AC3E}">
        <p14:creationId xmlns:p14="http://schemas.microsoft.com/office/powerpoint/2010/main" val="9763893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0685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5476126"/>
            <a:ext cx="12207605" cy="995392"/>
          </a:xfrm>
          <a:custGeom>
            <a:avLst/>
            <a:gdLst>
              <a:gd name="T0" fmla="*/ 2849 w 3172"/>
              <a:gd name="T1" fmla="*/ 259 h 259"/>
              <a:gd name="T2" fmla="*/ 2849 w 3172"/>
              <a:gd name="T3" fmla="*/ 259 h 259"/>
              <a:gd name="T4" fmla="*/ 2 w 3172"/>
              <a:gd name="T5" fmla="*/ 259 h 259"/>
              <a:gd name="T6" fmla="*/ 0 w 3172"/>
              <a:gd name="T7" fmla="*/ 257 h 259"/>
              <a:gd name="T8" fmla="*/ 2 w 3172"/>
              <a:gd name="T9" fmla="*/ 255 h 259"/>
              <a:gd name="T10" fmla="*/ 2849 w 3172"/>
              <a:gd name="T11" fmla="*/ 255 h 259"/>
              <a:gd name="T12" fmla="*/ 2983 w 3172"/>
              <a:gd name="T13" fmla="*/ 225 h 259"/>
              <a:gd name="T14" fmla="*/ 3168 w 3172"/>
              <a:gd name="T15" fmla="*/ 2 h 259"/>
              <a:gd name="T16" fmla="*/ 3171 w 3172"/>
              <a:gd name="T17" fmla="*/ 1 h 259"/>
              <a:gd name="T18" fmla="*/ 3172 w 3172"/>
              <a:gd name="T19" fmla="*/ 3 h 259"/>
              <a:gd name="T20" fmla="*/ 2985 w 3172"/>
              <a:gd name="T21" fmla="*/ 228 h 259"/>
              <a:gd name="T22" fmla="*/ 2849 w 3172"/>
              <a:gd name="T23" fmla="*/ 259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72" h="259">
                <a:moveTo>
                  <a:pt x="2849" y="259"/>
                </a:moveTo>
                <a:cubicBezTo>
                  <a:pt x="2849" y="259"/>
                  <a:pt x="2849" y="259"/>
                  <a:pt x="2849" y="259"/>
                </a:cubicBezTo>
                <a:cubicBezTo>
                  <a:pt x="2" y="259"/>
                  <a:pt x="2" y="259"/>
                  <a:pt x="2" y="259"/>
                </a:cubicBezTo>
                <a:cubicBezTo>
                  <a:pt x="1" y="259"/>
                  <a:pt x="0" y="258"/>
                  <a:pt x="0" y="257"/>
                </a:cubicBezTo>
                <a:cubicBezTo>
                  <a:pt x="0" y="256"/>
                  <a:pt x="1" y="255"/>
                  <a:pt x="2" y="255"/>
                </a:cubicBezTo>
                <a:cubicBezTo>
                  <a:pt x="2849" y="255"/>
                  <a:pt x="2849" y="255"/>
                  <a:pt x="2849" y="255"/>
                </a:cubicBezTo>
                <a:cubicBezTo>
                  <a:pt x="2850" y="255"/>
                  <a:pt x="2913" y="256"/>
                  <a:pt x="2983" y="225"/>
                </a:cubicBezTo>
                <a:cubicBezTo>
                  <a:pt x="3048" y="196"/>
                  <a:pt x="3133" y="135"/>
                  <a:pt x="3168" y="2"/>
                </a:cubicBezTo>
                <a:cubicBezTo>
                  <a:pt x="3168" y="1"/>
                  <a:pt x="3169" y="0"/>
                  <a:pt x="3171" y="1"/>
                </a:cubicBezTo>
                <a:cubicBezTo>
                  <a:pt x="3172" y="1"/>
                  <a:pt x="3172" y="2"/>
                  <a:pt x="3172" y="3"/>
                </a:cubicBezTo>
                <a:cubicBezTo>
                  <a:pt x="3137" y="137"/>
                  <a:pt x="3051" y="200"/>
                  <a:pt x="2985" y="228"/>
                </a:cubicBezTo>
                <a:cubicBezTo>
                  <a:pt x="2916" y="258"/>
                  <a:pt x="2855" y="259"/>
                  <a:pt x="2849" y="2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1746" y="2196092"/>
            <a:ext cx="8156886" cy="137160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>
              <a:buFontTx/>
              <a:buNone/>
              <a:defRPr sz="35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Thank You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41271" y="3745784"/>
            <a:ext cx="8128395" cy="381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 smtClean="0"/>
              <a:t>Let’s change the way our world is powered.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 userDrawn="1"/>
        </p:nvSpPr>
        <p:spPr>
          <a:xfrm>
            <a:off x="488468" y="6483097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l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SunPower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Corporation  |  Confidential 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pic>
        <p:nvPicPr>
          <p:cNvPr id="11" name="Picture 6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2979" y="573460"/>
            <a:ext cx="2868518" cy="6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75705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w/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SunPower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-230188" y="5029200"/>
            <a:ext cx="8985251" cy="817978"/>
          </a:xfrm>
          <a:prstGeom prst="roundRect">
            <a:avLst>
              <a:gd name="adj" fmla="val 14266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548640" tIns="45720" rIns="91440" bIns="45720" rtlCol="0" anchor="ctr" anchorCtr="0">
            <a:normAutofit/>
          </a:bodyPr>
          <a:lstStyle>
            <a:lvl1pPr>
              <a:buNone/>
              <a:defRPr lang="en-US" sz="1800" dirty="0" smtClean="0"/>
            </a:lvl1pPr>
          </a:lstStyle>
          <a:p>
            <a:pPr marL="196850" lvl="0" indent="0"/>
            <a:r>
              <a:rPr lang="en-US" dirty="0" smtClean="0"/>
              <a:t>Click to add main point. Remove if not needed. 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545605" y="1458930"/>
            <a:ext cx="11105289" cy="3417870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0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6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4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2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3" name="Title Placeholder 3"/>
          <p:cNvSpPr>
            <a:spLocks noGrp="1"/>
          </p:cNvSpPr>
          <p:nvPr>
            <p:ph type="title"/>
          </p:nvPr>
        </p:nvSpPr>
        <p:spPr>
          <a:xfrm>
            <a:off x="534256" y="449296"/>
            <a:ext cx="11116638" cy="600376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9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Title + Line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SunPower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57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39613" y="1054100"/>
            <a:ext cx="11071361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b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SunPower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3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6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SunPower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3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02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/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39613" y="1054100"/>
            <a:ext cx="11071361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b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SunPower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3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4" name="Chart Placeholder 9"/>
          <p:cNvSpPr>
            <a:spLocks noGrp="1"/>
          </p:cNvSpPr>
          <p:nvPr>
            <p:ph type="chart" sz="quarter" idx="12"/>
          </p:nvPr>
        </p:nvSpPr>
        <p:spPr>
          <a:xfrm>
            <a:off x="552450" y="1701800"/>
            <a:ext cx="11048999" cy="44259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38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/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SunPower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Chart Placeholder 9"/>
          <p:cNvSpPr>
            <a:spLocks noGrp="1"/>
          </p:cNvSpPr>
          <p:nvPr>
            <p:ph type="chart" sz="quarter" idx="12"/>
          </p:nvPr>
        </p:nvSpPr>
        <p:spPr>
          <a:xfrm>
            <a:off x="552450" y="1407560"/>
            <a:ext cx="11048999" cy="472019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55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9613" y="445855"/>
            <a:ext cx="11074866" cy="609601"/>
          </a:xfrm>
          <a:prstGeom prst="rect">
            <a:avLst/>
          </a:prstGeom>
        </p:spPr>
        <p:txBody>
          <a:bodyPr anchor="t" anchorCtr="0"/>
          <a:lstStyle>
            <a:lvl1pPr>
              <a:defRPr b="0" spc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39613" y="1054100"/>
            <a:ext cx="11071361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b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 bwMode="black">
          <a:xfrm>
            <a:off x="539613" y="1028700"/>
            <a:ext cx="11091999" cy="27432"/>
          </a:xfrm>
          <a:prstGeom prst="rect">
            <a:avLst/>
          </a:prstGeom>
          <a:solidFill>
            <a:srgbClr val="A7BAC8">
              <a:lumMod val="60000"/>
              <a:lumOff val="4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</a:rPr>
              <a:t>SunPower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1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Chart Placeholder 6"/>
          <p:cNvSpPr>
            <a:spLocks noGrp="1"/>
          </p:cNvSpPr>
          <p:nvPr>
            <p:ph type="chart" sz="quarter" idx="17"/>
          </p:nvPr>
        </p:nvSpPr>
        <p:spPr>
          <a:xfrm>
            <a:off x="6076592" y="1754267"/>
            <a:ext cx="5524499" cy="4339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Tx/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8"/>
          </p:nvPr>
        </p:nvSpPr>
        <p:spPr>
          <a:xfrm>
            <a:off x="545606" y="1765300"/>
            <a:ext cx="5401169" cy="4327274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="0">
                <a:latin typeface="Open Sans" panose="020B0606030504020204" pitchFamily="34" charset="0"/>
              </a:defRPr>
            </a:lvl1pPr>
            <a:lvl2pPr marL="523875" indent="-206375">
              <a:spcBef>
                <a:spcPts val="6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Lato" panose="020F0502020204030203" pitchFamily="34" charset="0"/>
              <a:buChar char="‒"/>
              <a:defRPr sz="1400">
                <a:latin typeface="Open Sans" panose="020B0606030504020204" pitchFamily="34" charset="0"/>
              </a:defRPr>
            </a:lvl2pPr>
            <a:lvl3pPr marL="760413" indent="-123825"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tabLst>
                <a:tab pos="228600" algn="l"/>
              </a:tabLst>
              <a:defRPr sz="1200" baseline="0">
                <a:latin typeface="Open Sans" panose="020B0606030504020204" pitchFamily="34" charset="0"/>
              </a:defRPr>
            </a:lvl3pPr>
            <a:lvl4pPr marL="1016000" indent="-165100">
              <a:spcAft>
                <a:spcPts val="800"/>
              </a:spcAft>
              <a:buClr>
                <a:schemeClr val="accent4"/>
              </a:buClr>
              <a:buFont typeface="Open Sans" panose="020B0606030504020204" pitchFamily="34" charset="0"/>
              <a:buChar char="–"/>
              <a:tabLst>
                <a:tab pos="1549400" algn="l"/>
                <a:tab pos="1600200" algn="l"/>
              </a:tabLst>
              <a:defRPr sz="1000">
                <a:latin typeface="Open Sans" panose="020B0606030504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47654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-7720" y="5479120"/>
            <a:ext cx="12196545" cy="1378880"/>
          </a:xfrm>
          <a:custGeom>
            <a:avLst/>
            <a:gdLst>
              <a:gd name="T0" fmla="*/ 2327 w 2565"/>
              <a:gd name="T1" fmla="*/ 205 h 290"/>
              <a:gd name="T2" fmla="*/ 2305 w 2565"/>
              <a:gd name="T3" fmla="*/ 206 h 290"/>
              <a:gd name="T4" fmla="*/ 1864 w 2565"/>
              <a:gd name="T5" fmla="*/ 206 h 290"/>
              <a:gd name="T6" fmla="*/ 0 w 2565"/>
              <a:gd name="T7" fmla="*/ 206 h 290"/>
              <a:gd name="T8" fmla="*/ 0 w 2565"/>
              <a:gd name="T9" fmla="*/ 290 h 290"/>
              <a:gd name="T10" fmla="*/ 2565 w 2565"/>
              <a:gd name="T11" fmla="*/ 290 h 290"/>
              <a:gd name="T12" fmla="*/ 2565 w 2565"/>
              <a:gd name="T13" fmla="*/ 251 h 290"/>
              <a:gd name="T14" fmla="*/ 2565 w 2565"/>
              <a:gd name="T15" fmla="*/ 206 h 290"/>
              <a:gd name="T16" fmla="*/ 2565 w 2565"/>
              <a:gd name="T17" fmla="*/ 0 h 290"/>
              <a:gd name="T18" fmla="*/ 2504 w 2565"/>
              <a:gd name="T19" fmla="*/ 116 h 290"/>
              <a:gd name="T20" fmla="*/ 2327 w 2565"/>
              <a:gd name="T21" fmla="*/ 205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65" h="290">
                <a:moveTo>
                  <a:pt x="2327" y="205"/>
                </a:moveTo>
                <a:cubicBezTo>
                  <a:pt x="2320" y="206"/>
                  <a:pt x="2312" y="206"/>
                  <a:pt x="2305" y="206"/>
                </a:cubicBezTo>
                <a:cubicBezTo>
                  <a:pt x="2304" y="206"/>
                  <a:pt x="1864" y="206"/>
                  <a:pt x="1864" y="206"/>
                </a:cubicBezTo>
                <a:cubicBezTo>
                  <a:pt x="1859" y="206"/>
                  <a:pt x="0" y="206"/>
                  <a:pt x="0" y="206"/>
                </a:cubicBezTo>
                <a:cubicBezTo>
                  <a:pt x="0" y="290"/>
                  <a:pt x="0" y="290"/>
                  <a:pt x="0" y="290"/>
                </a:cubicBezTo>
                <a:cubicBezTo>
                  <a:pt x="2565" y="290"/>
                  <a:pt x="2565" y="290"/>
                  <a:pt x="2565" y="290"/>
                </a:cubicBezTo>
                <a:cubicBezTo>
                  <a:pt x="2565" y="251"/>
                  <a:pt x="2565" y="251"/>
                  <a:pt x="2565" y="251"/>
                </a:cubicBezTo>
                <a:cubicBezTo>
                  <a:pt x="2565" y="206"/>
                  <a:pt x="2565" y="206"/>
                  <a:pt x="2565" y="206"/>
                </a:cubicBezTo>
                <a:cubicBezTo>
                  <a:pt x="2565" y="0"/>
                  <a:pt x="2565" y="0"/>
                  <a:pt x="2565" y="0"/>
                </a:cubicBezTo>
                <a:cubicBezTo>
                  <a:pt x="2555" y="43"/>
                  <a:pt x="2533" y="83"/>
                  <a:pt x="2504" y="116"/>
                </a:cubicBezTo>
                <a:cubicBezTo>
                  <a:pt x="2459" y="167"/>
                  <a:pt x="2395" y="199"/>
                  <a:pt x="2327" y="2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61"/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430" y="6551613"/>
            <a:ext cx="1153219" cy="26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ooter Placeholder 4"/>
          <p:cNvSpPr>
            <a:spLocks noGrp="1"/>
          </p:cNvSpPr>
          <p:nvPr userDrawn="1"/>
        </p:nvSpPr>
        <p:spPr>
          <a:xfrm>
            <a:off x="6292850" y="6462549"/>
            <a:ext cx="5457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© 2014 SunPower Corporation  |  Confidential  |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Slide Number Placeholder 5"/>
          <p:cNvSpPr>
            <a:spLocks noGrp="1"/>
          </p:cNvSpPr>
          <p:nvPr userDrawn="1"/>
        </p:nvSpPr>
        <p:spPr>
          <a:xfrm>
            <a:off x="11580812" y="6453027"/>
            <a:ext cx="4257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/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fld id="{417D477F-1E34-F54F-8291-B1144686411E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</a:rPr>
              <a:pPr lvl="0" algn="r"/>
              <a:t>‹#›</a:t>
            </a:fld>
            <a:endParaRPr lang="en-US" sz="1000" dirty="0" smtClean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534256" y="449296"/>
            <a:ext cx="11116638" cy="600376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4256" y="1458930"/>
            <a:ext cx="11116638" cy="465419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3783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1" r:id="rId2"/>
    <p:sldLayoutId id="2147483763" r:id="rId3"/>
    <p:sldLayoutId id="2147483769" r:id="rId4"/>
    <p:sldLayoutId id="2147483655" r:id="rId5"/>
    <p:sldLayoutId id="2147483790" r:id="rId6"/>
    <p:sldLayoutId id="2147483674" r:id="rId7"/>
    <p:sldLayoutId id="2147483760" r:id="rId8"/>
    <p:sldLayoutId id="2147483669" r:id="rId9"/>
    <p:sldLayoutId id="2147483756" r:id="rId10"/>
    <p:sldLayoutId id="2147483670" r:id="rId11"/>
    <p:sldLayoutId id="2147483757" r:id="rId12"/>
    <p:sldLayoutId id="2147483671" r:id="rId13"/>
    <p:sldLayoutId id="2147483758" r:id="rId14"/>
    <p:sldLayoutId id="2147483672" r:id="rId15"/>
    <p:sldLayoutId id="2147483770" r:id="rId16"/>
    <p:sldLayoutId id="2147483764" r:id="rId17"/>
    <p:sldLayoutId id="2147483766" r:id="rId18"/>
    <p:sldLayoutId id="2147483767" r:id="rId19"/>
    <p:sldLayoutId id="2147483768" r:id="rId20"/>
    <p:sldLayoutId id="2147483786" r:id="rId21"/>
    <p:sldLayoutId id="2147483787" r:id="rId22"/>
    <p:sldLayoutId id="2147483788" r:id="rId23"/>
    <p:sldLayoutId id="2147483789" r:id="rId24"/>
    <p:sldLayoutId id="2147483785" r:id="rId25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200" b="0" kern="1200" spc="0" baseline="0">
          <a:solidFill>
            <a:schemeClr val="tx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5425" indent="-225425" algn="l" defTabSz="914400" rtl="0" eaLnBrk="1" latinLnBrk="0" hangingPunct="1">
        <a:spcBef>
          <a:spcPct val="20000"/>
        </a:spcBef>
        <a:spcAft>
          <a:spcPts val="800"/>
        </a:spcAft>
        <a:buClr>
          <a:schemeClr val="accent4"/>
        </a:buClr>
        <a:buFont typeface="Open Sans" panose="020B0606030504020204" pitchFamily="34" charset="0"/>
        <a:buChar char="•"/>
        <a:defRPr lang="en-US" sz="2000" b="0" kern="1200" dirty="0" smtClean="0">
          <a:solidFill>
            <a:schemeClr val="tx2"/>
          </a:solidFill>
          <a:latin typeface="+mn-lt"/>
          <a:ea typeface="+mn-ea"/>
          <a:cs typeface="+mn-cs"/>
        </a:defRPr>
      </a:lvl1pPr>
      <a:lvl2pPr marL="503238" indent="-184150" algn="l" defTabSz="914400" rtl="0" eaLnBrk="1" latinLnBrk="0" hangingPunct="1">
        <a:spcBef>
          <a:spcPts val="600"/>
        </a:spcBef>
        <a:spcAft>
          <a:spcPts val="800"/>
        </a:spcAft>
        <a:buClr>
          <a:schemeClr val="accent4"/>
        </a:buClr>
        <a:buFont typeface="Open Sans" panose="020B0606030504020204" pitchFamily="34" charset="0"/>
        <a:buChar char="–"/>
        <a:defRPr lang="en-US" sz="1600" kern="1200" dirty="0" smtClean="0">
          <a:solidFill>
            <a:schemeClr val="tx2"/>
          </a:solidFill>
          <a:latin typeface="+mn-lt"/>
          <a:ea typeface="+mn-ea"/>
          <a:cs typeface="+mn-cs"/>
        </a:defRPr>
      </a:lvl2pPr>
      <a:lvl3pPr marL="781050" indent="-153988" algn="l" defTabSz="914400" rtl="0" eaLnBrk="1" latinLnBrk="0" hangingPunct="1">
        <a:spcBef>
          <a:spcPct val="20000"/>
        </a:spcBef>
        <a:spcAft>
          <a:spcPts val="800"/>
        </a:spcAft>
        <a:buClr>
          <a:schemeClr val="accent4"/>
        </a:buClr>
        <a:buFont typeface="Open Sans" panose="020B0606030504020204" pitchFamily="34" charset="0"/>
        <a:buChar char="•"/>
        <a:tabLst>
          <a:tab pos="342900" algn="l"/>
        </a:tabLst>
        <a:defRPr lang="en-US" sz="1400" kern="1200" baseline="0" dirty="0" smtClean="0">
          <a:solidFill>
            <a:schemeClr val="tx2"/>
          </a:solidFill>
          <a:latin typeface="+mn-lt"/>
          <a:ea typeface="+mn-ea"/>
          <a:cs typeface="+mn-cs"/>
        </a:defRPr>
      </a:lvl3pPr>
      <a:lvl4pPr marL="1022350" indent="-171450" algn="l" defTabSz="914400" rtl="0" eaLnBrk="1" latinLnBrk="0" hangingPunct="1">
        <a:spcBef>
          <a:spcPct val="20000"/>
        </a:spcBef>
        <a:buClr>
          <a:schemeClr val="accent4"/>
        </a:buClr>
        <a:buFont typeface="Open Sans" panose="020B0606030504020204" pitchFamily="34" charset="0"/>
        <a:buChar char="–"/>
        <a:defRPr lang="en-US" sz="1200" kern="1200" dirty="0" smtClean="0">
          <a:solidFill>
            <a:schemeClr val="tx2"/>
          </a:solidFill>
          <a:latin typeface="+mn-lt"/>
          <a:ea typeface="+mn-ea"/>
          <a:cs typeface="+mn-cs"/>
        </a:defRPr>
      </a:lvl4pPr>
      <a:lvl5pPr marL="2228850" indent="-342900" algn="l" defTabSz="914400" rtl="0" eaLnBrk="1" latinLnBrk="0" hangingPunct="1">
        <a:spcBef>
          <a:spcPct val="20000"/>
        </a:spcBef>
        <a:buClr>
          <a:schemeClr val="accent3"/>
        </a:buClr>
        <a:buFont typeface="Open Sans" panose="020B0606030504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686050" indent="-342900" algn="l" defTabSz="914400" rtl="0" eaLnBrk="1" latinLnBrk="0" hangingPunct="1">
        <a:spcBef>
          <a:spcPct val="20000"/>
        </a:spcBef>
        <a:buClr>
          <a:schemeClr val="accent3"/>
        </a:buClr>
        <a:buFont typeface="Open Sans" panose="020B0606030504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43250" indent="-342900" algn="l" defTabSz="914400" rtl="0" eaLnBrk="1" latinLnBrk="0" hangingPunct="1">
        <a:spcBef>
          <a:spcPct val="20000"/>
        </a:spcBef>
        <a:buClr>
          <a:schemeClr val="accent3"/>
        </a:buClr>
        <a:buFont typeface="Open Sans" panose="020B0606030504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342900" algn="l" defTabSz="914400" rtl="0" eaLnBrk="1" latinLnBrk="0" hangingPunct="1">
        <a:spcBef>
          <a:spcPct val="20000"/>
        </a:spcBef>
        <a:buClr>
          <a:schemeClr val="accent3"/>
        </a:buClr>
        <a:buFont typeface="Open Sans" panose="020B0606030504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57650" indent="-342900" algn="l" defTabSz="914400" rtl="0" eaLnBrk="1" latinLnBrk="0" hangingPunct="1">
        <a:spcBef>
          <a:spcPct val="20000"/>
        </a:spcBef>
        <a:buClr>
          <a:schemeClr val="accent3"/>
        </a:buClr>
        <a:buFont typeface="Open Sans" panose="020B0606030504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Image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David Herman, 11/10/2014</a:t>
            </a:r>
            <a:endParaRPr lang="en-US" dirty="0"/>
          </a:p>
        </p:txBody>
      </p:sp>
      <p:pic>
        <p:nvPicPr>
          <p:cNvPr id="3074" name="Picture 2" descr="OpenCV answer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537616"/>
            <a:ext cx="1314450" cy="158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Image Analysis important at </a:t>
            </a:r>
            <a:r>
              <a:rPr lang="en-US" dirty="0" err="1" smtClean="0"/>
              <a:t>SunPower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5612" y="1143000"/>
            <a:ext cx="11110913" cy="3164441"/>
          </a:xfrm>
        </p:spPr>
        <p:txBody>
          <a:bodyPr/>
          <a:lstStyle/>
          <a:p>
            <a:r>
              <a:rPr lang="en-US" dirty="0" err="1" smtClean="0"/>
              <a:t>SunPower</a:t>
            </a:r>
            <a:r>
              <a:rPr lang="en-US" dirty="0" smtClean="0"/>
              <a:t> invests significant time and capital into image capture</a:t>
            </a:r>
          </a:p>
          <a:p>
            <a:pPr lvl="1"/>
            <a:r>
              <a:rPr lang="en-US" dirty="0" smtClean="0"/>
              <a:t>Pre-lam/Post-lam EL images, IR inspection, Bend Tool EL, optical inspection, aesthetic quality, etc.</a:t>
            </a:r>
          </a:p>
          <a:p>
            <a:r>
              <a:rPr lang="en-US" dirty="0" smtClean="0"/>
              <a:t>Typically pass fail criteria, good or bad. Better characterization or quantitative analysis is time consuming.</a:t>
            </a:r>
          </a:p>
          <a:p>
            <a:pPr lvl="1"/>
            <a:r>
              <a:rPr lang="en-US" dirty="0" smtClean="0"/>
              <a:t>Can be automated by Python + </a:t>
            </a:r>
            <a:r>
              <a:rPr lang="en-US" dirty="0" err="1" smtClean="0"/>
              <a:t>OpenCV</a:t>
            </a:r>
            <a:endParaRPr lang="en-US" dirty="0"/>
          </a:p>
        </p:txBody>
      </p:sp>
      <p:pic>
        <p:nvPicPr>
          <p:cNvPr id="6" name="Picture 4" descr="C:\Users\dherman\Desktop\Gen3-25-1-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3469707"/>
            <a:ext cx="3438694" cy="25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3200400"/>
            <a:ext cx="4351338" cy="313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4875212" y="4766468"/>
            <a:ext cx="1752600" cy="0"/>
          </a:xfrm>
          <a:prstGeom prst="straightConnector1">
            <a:avLst/>
          </a:prstGeom>
          <a:noFill/>
          <a:ln w="152400">
            <a:solidFill>
              <a:schemeClr val="tx2"/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117464" y="6149050"/>
            <a:ext cx="10158547" cy="457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Image Analysis can be automated to generate quantitative data on tens of thousands of images easily</a:t>
            </a:r>
            <a:endParaRPr lang="en-US" dirty="0"/>
          </a:p>
        </p:txBody>
      </p:sp>
      <p:pic>
        <p:nvPicPr>
          <p:cNvPr id="1029" name="Picture 5" descr="OpenCV answer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2505511"/>
            <a:ext cx="78105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63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Image?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6100" y="1219200"/>
            <a:ext cx="11110913" cy="3671299"/>
          </a:xfrm>
        </p:spPr>
        <p:txBody>
          <a:bodyPr/>
          <a:lstStyle/>
          <a:p>
            <a:r>
              <a:rPr lang="en-US" dirty="0" smtClean="0"/>
              <a:t>Images can be represented as matrices,</a:t>
            </a:r>
          </a:p>
          <a:p>
            <a:r>
              <a:rPr lang="en-US" dirty="0" smtClean="0"/>
              <a:t>Image size corresponds to the size of the image, IE 1024 X 768 pixels</a:t>
            </a:r>
          </a:p>
          <a:p>
            <a:r>
              <a:rPr lang="en-US" dirty="0" smtClean="0"/>
              <a:t>Grayscale corresponds to 1 channel, color 3 channels (3 Matrices)</a:t>
            </a:r>
          </a:p>
          <a:p>
            <a:r>
              <a:rPr lang="en-US" dirty="0" smtClean="0"/>
              <a:t>Bit Depth corresponds to bits in memory used to store individual pixel information</a:t>
            </a:r>
          </a:p>
          <a:p>
            <a:pPr lvl="1"/>
            <a:r>
              <a:rPr lang="en-US" dirty="0"/>
              <a:t>8-bit ( 0 to </a:t>
            </a:r>
            <a:r>
              <a:rPr lang="en-US" dirty="0" smtClean="0"/>
              <a:t>255), </a:t>
            </a:r>
            <a:r>
              <a:rPr lang="en-US" dirty="0"/>
              <a:t>16-bit ( 0 to </a:t>
            </a:r>
            <a:r>
              <a:rPr lang="en-US" dirty="0" smtClean="0"/>
              <a:t>65535) per channel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28" y="3702827"/>
            <a:ext cx="4360258" cy="232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27" y="3514834"/>
            <a:ext cx="3226985" cy="258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1012" y="6102769"/>
            <a:ext cx="80772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Open Sans" panose="020B0606030504020204" pitchFamily="34" charset="0"/>
              </a:rPr>
              <a:t>32-bit floating point csv corresponds to FLIR temperature reading</a:t>
            </a:r>
            <a:endParaRPr lang="en-US" sz="20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953527" y="4845244"/>
            <a:ext cx="985757" cy="1"/>
          </a:xfrm>
          <a:prstGeom prst="straightConnector1">
            <a:avLst/>
          </a:prstGeom>
          <a:noFill/>
          <a:ln w="152400">
            <a:solidFill>
              <a:schemeClr val="tx2"/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747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Image Tools Available with </a:t>
            </a:r>
            <a:r>
              <a:rPr lang="en-US" dirty="0" err="1" smtClean="0"/>
              <a:t>OpenCV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6100" y="1295400"/>
            <a:ext cx="11110913" cy="3595099"/>
          </a:xfrm>
        </p:spPr>
        <p:txBody>
          <a:bodyPr/>
          <a:lstStyle/>
          <a:p>
            <a:r>
              <a:rPr lang="en-US" dirty="0"/>
              <a:t>http://docs.opencv.org/trunk/doc/py_tutorials/py_tutorials.html</a:t>
            </a:r>
          </a:p>
        </p:txBody>
      </p:sp>
      <p:pic>
        <p:nvPicPr>
          <p:cNvPr id="9" name="Picture 2" descr="OpenCV answer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291" y="181635"/>
            <a:ext cx="78105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Blen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148" y="1828800"/>
            <a:ext cx="428625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ffine Transform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44" y="1813560"/>
            <a:ext cx="3284304" cy="20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daptive Thresholdi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3570" y="3820635"/>
            <a:ext cx="21431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veraging Fil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10" y="3590926"/>
            <a:ext cx="42862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Adaptive Thresholdi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7487" y="3866355"/>
            <a:ext cx="2143125" cy="2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624168" y="6142831"/>
            <a:ext cx="2696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http://docs.opencv.org/</a:t>
            </a:r>
          </a:p>
        </p:txBody>
      </p:sp>
    </p:spTree>
    <p:extLst>
      <p:ext uri="{BB962C8B-B14F-4D97-AF65-F5344CB8AC3E}">
        <p14:creationId xmlns:p14="http://schemas.microsoft.com/office/powerpoint/2010/main" val="129019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offers many advanced image analysis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6100" y="1295400"/>
            <a:ext cx="11110913" cy="3595099"/>
          </a:xfrm>
        </p:spPr>
        <p:txBody>
          <a:bodyPr/>
          <a:lstStyle/>
          <a:p>
            <a:r>
              <a:rPr lang="en-US" dirty="0"/>
              <a:t>http://docs.opencv.org/trunk/doc/py_tutorials/py_tutorials.html</a:t>
            </a:r>
          </a:p>
        </p:txBody>
      </p:sp>
      <p:pic>
        <p:nvPicPr>
          <p:cNvPr id="9" name="Picture 2" descr="OpenCV answer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412" y="181635"/>
            <a:ext cx="78105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1905000"/>
            <a:ext cx="42862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3" descr="Finding object with feature homograph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581400"/>
            <a:ext cx="428625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jpeg;base64,/9j/4AAQSkZJRgABAQAAAQABAAD/2wCEAAkGBxQTEhUUExQUFhUXGBwbGBgYFxcXGhgdGBcYGBcYGRgcHSggGhwlHRcVITEiJSkrLi4uFx8zODMsNygtLisBCgoKDg0OGxAQGywmICYsLCwuMCwsLC80LCwsLCwsMC0sLCwuLCwsLCwsLCwsLCwvLCwsLCwsLCwsLSwsLywsLP/AABEIAMIBAwMBIgACEQEDEQH/xAAcAAACAgMBAQAAAAAAAAAAAAAFBgAEAgMHAQj/xABMEAABAwIEAwQECwMJCAIDAAABAgMRACEEBRIxBkFREyJhcTJSgZEHFCMzcpKhsbLB0RVCU0Nic4Ki0uHi8BYkNIOUs8LxY5NkhMP/xAAbAQEAAgMBAQAAAAAAAAAAAAAAAQMCBAUGB//EADMRAAICAQIFAgMHAwUAAAAAAAABAhEDBCEFEjFBURNxImGRBjKBobHR8BXB8SNCUnLh/9oADAMBAAIRAxEAPwDhtXclUBiGSdg4gn64qlW7B/OI+kPvFAdkbzDDoUpWta1a3dIJd0BKkL7IBBEGFFG+xHStbmYtFTgSsoSp1JBIdV8lp7wRuUqm52m0G1UsStYUQFECBA/qiojEr9dXvoAlicVg4UErfnSIIU96WhyQNVo1BoCep3i0+NYTtUjW8G9StZ1PkxCNECxBMudbgDY1WaxC/WNG8nzxTJultxPNK0g+47igAuAxjKmm0urcC7hRCnBEl0gyLGPkRfkT0q6X8Ilz5x4hKzICnlJUNYgJO5GkGZIkqtIro+TZ7g3oSptttfRSEwfJURR4ZWyf5Nv6qf0oD53fxTmpWla4kxClxE2ib7dawGJd9dz6yq+ihk7AVq7JuYj0RG87be2sl5WyRHZN/UT+lAfOnxh313PrKrFWIe9dz6yq7DxDlaWwowNMbhO3uE1zfhTFO/GoWlxSZIAKVETymRA63oSo2B0Yp313PrKrFWId9dz6yq7cMalCe/hAY5hCCPfEUOzDiNqFBvDNgbalBA87UZFHI0Yp313PrKrYjEues59ZVMmKzElVoF+g61r+MKKyZMTtUWiaNmUY5gttNvKWFXC1Qr95bw9OPVLVyYEWgg1MdicMnQnUolLe6VPKClrSv0lJJsFKQZkxESYoTneJWHe6tUaRsed6qt4tz11e81KIYQweNaIbDrq0oDY1gB7WXJ7x1pG0GRciwECti8Xg9Y7+J0g8lv3+e9LmB3WDb1zyBqq1iV+sr30wZDxGtmykNuo6LSmR5KiffNALuKxbPZvaHHgsJR2Q1PElUN6yokxuXRcD0RFEjjMItayFuJ7pUJW8lJMvQmBsIDG1yVK8a6lkmb4LEWCG0L9RSEg+wxB9lEMZlaT82hoeaEfpSwcYcxeH0Odmt4qKSEBZdlJGiCYtJhw8x3h1oIX3fXc+squx5jwat7vB0NrHowkaT4KA5fbRDBcMthAS5HaRcgCCecWqLMqOEpxTs3W59ZVbBiXfXc+squv5tk/ZmyQR1gUsZ00dGoW0BRgCJkEX8t6NkJWJXxhz13PrKq8nOHoju/V5ffPjRf4Lsy7XEqS8pJSlJ9KCOgBkdSTXWVnCgSfi4ExMIiSJA84omTKNHElZy8QLJHU6Tc/+5qfth+NkTO+k7dIpy4txzOs9loj+aAB9lLGJxh7NABuSonryqbIoQePn1LLRWb9+w2HobDltSlTr8JJJ+LTc6F/iFJVCCVKlSgJW/A/OI+kn8QrRVjLh8q39NP4hQH0lh8JhlsN9phVFWhIK2zc90XIHPzFBWuFu1cIbUlImwWqD9gua6RkCEDCMaki7abnqUirmIwTa0k6Ztbr9u1SyDleO4QxLV+z1JH7yO8P1+yhBQQYIM11nAZc5c6ltdBM/mRWnP8PhQgHGPJHRSihBPlAk++sGyTmCFUx5JxK8zCZ1I9VV/cdxWbGU4TEpUrBvLXoKQqEyJVYAEx+dbEcHL1BK9W0k6/GNkgffUczA5ZVxG09adK/VUd/I7GrePxwaQVrKUJG6lGwpXyDJ0B11AQgFsgaoKld5MzKiY91LfFuLxDpdwri1uDUIS2EIkAyCpRSYPhTmM8cOZ0ZuYx/GkoVmbDbZKgEtJVrUEkySixSIv6RpB/aGHOIQlSnThGlE2jtHT6xuACr7BtWptpbCVsMpUvEvkhUAakNWhux9NViozAFuZqMcC4xXpFpodFuQR5gA1JepK6YxLzbLFDuOY5i4kFSVJiRM7naRRHOMIwlWHdQsdktNiTp1AfvEdbiaSc04BxbTKndeHcQkSrQ7JEXNikfntRPJ8U0vCNN4hw6Wi5pcSmZ1hKkoAVeNSVX8ain2MZyUuljKjE4IbvNT7T+VXUZtl3N9v2JX+lcveCCbEe+vcGGwoa1QmRJTcgc46msuQos6ivIsDihrbxWhRtdB0mPAwaBZvw0pgiHG3QduzJJ9oi1MvAjCcS1qceBbEobBA1QiwkEadulNB4UQLtqg8iDH6j7KVQORnCqTulQ8wR99eoFdYXiXEq7FRbeOxQoAn7JPvFVcTws09P8AuymldULAH1Tb7KjmJo5uhVNWRcYvMwlz5VHie8PJXPyNasRwNiUyQEqA6Kv7JiaDuZc6kkFEEb6lJHhyk1HMDrmU50ziBLar80myh5j9K34vGtpstUe/8q5XgcreSpClKDWowkpS4pRO/d9HoabM24oRgW0fGUuOFXorKWwDtvBsb86c3gUbcx4oaOprS64dMhSEFXW0C822A50i5hn7TyS1hcPi33TY6UlsJ6giCRz9LTW/OeNFYhhasE12J1BJeK0p6ykEgAEyOfSk/h/ibMHVqYOJWyy3qW8uAChAV3u9uVEmE33PnUbsvhFJczN+FwjuWqL+Jw/Z6h8m0twqLij1ShZhInc+UdGDMcNiVJbV+zVN6hqCg6Foukk6kSVAwOe1c64n4i+NYguX0pAS2kqKilKRbUTuo7nxNVGOIn2yNDziYPJR299Zbk7S3dfQ6Qxlq3glUpEgGwPOrjHDSiBJNp5HrScM/wAUEJ0OqSmLCE28Nq1p4lxpP/Eu++o5W+5Q2kV/hZwZaXh0HcIV+IUgU7fCMXSjCKfKitSFmVXJBUNJ91JNZmBKlSpQErbhnClSVDdJBHsINaq2MJlSR1IH20B9UZZnhRgW1LZ1hKEQdJ0gBAgkjUSfGBS9jONce9Pxc4ZKBuUhaiB17yaA4/P/AIqyytmJ1BLolXehCdikiFbe+jmf5lh+zKMRiXWmgltR0lx3vLK4GkKJFkHw8KbgI5Zj3Q6kfGw7LcuLWRBUTGltAICIjx50O4xwjOKShD6zrSoxCpUE7k2AFwBv1pFVnIU4W8ItCgQUhTidNgoqkhVhNvs61lkDzqsWlClNL1IJloKSJKCdJ2AI52361rZMXx3ZsQyKt0PPD+Ow2WBbTCXD2oCyXVJsUHSIAFGXOMCcQlAA7ygn0iTBPgR1pKz7J1whcpASgghSwm2qfSvHnRDDcNuh5L0ICQoL1dopRIsRYiKsxO47lc409jpOAw7Qd1pUpK1EykqnVp8DcwK5b8KzxbdWptSgpR0qEESYsUHnaAfGui4bGNspdcdWns0hRJBNr7edc8yZYzDGnHYmA0FRh21bWPpEbfqfKspIrxy7iZisA8wwhxCcQl9wkLIEJCf3QCO9PWY3oOMrxjiiA04o9LqPtua6t8KnELjDbIwroTqKtRSlte0RuCQb1ybEcRYpfpYh4/8AMUke4ECoizaSdBbD8L41KCpQS0iL619kCDuJNDsFhQhSrgkGJBBBHK43oap1SjKlaj1USo+8mj+FbSthGgS4kuBflKVNn7VVJL6dSzlzy/RShsklRBWEXt6yuVaVuEdJm/MePnVJQkQSazUbe6rEkjWO0/Bhi2vinYkEHU4oEpTABMi+xN/sohi+KMDghC1OOKHMNqv9gT7qR+CQrsAqGrFfdW0FFQRvuRHK/jRDJDhX2ziW0uEAgKb7Z9qFKIgaQvSJkRFrisZcyIVBzCcdl4F9rCENJMF1Z7yp5ISlJKjMc6LZnnTjja0MnsnFIlClC6drlO/MWMVz/NVYvClS30qZQpUhIOsQlSb95SiVBPW1Bsw4/WQQlb0aiNRbgXuBqbKTMcq18scl7Mvx8ndBDhRnMXcaw9iMT2jKXO+C4QIAO6NuabV1HE5lh/mklsqKjNxYg6yCQDXJuHMRqaJCAnvm0HvSASTJMmeZr1rFrTjVp1aQXFkSYnu8rGT4VMJ3LlkJwVcyOmPYxrELaS2pIU2rWB3iCEgggmBG9TjrIDjMMG5CTIOqNQEEHqOlIfBLqjiSoq1/JqvBA5WAI+6ulFnt8M6FElK0kEHlYbRWWz6FL2aOR5rkHxFIS58q0QSFDuieaSAbW9/spRzLOQ4YDaW2tQKkJ7uvT6IUd9vvJp74gy5K305fgkgvr+ec5NI5yeW4n2DnWrjvJMuy9OHaWw66rSTqQsJm4BKrzJPhG9RHqXqcpJRFVr4QHGxDTGFQPBsmPbN/Ovcy40dxjQZUywXZBbWhGlYIvYmZtVU55g0klOAR/XdP3ISKyPF640stMMj+a3rV9ZyfsFWGUYvwjTluILqU9orswATrCSsqm99SrnfnW9xtIPcdUoRvAT9lUcK4YPn9h3q05iVKuoJB27oSLDaY3PiayiU5KsocaukowoJJhCjJ3uuPyFKtMvFxlGG+gr8ZpaqSolSpUoCVmyuFA9CD7jWFeigOgBDhefHZ6kagvvJGn0E31KUByqlxE852SUns9KyPRKCZROkKCVqI9JW8VddzJ4PLCm1PNphI1OLCEDQmwgwKXWWWpUVBUAmyFDlyBIvRA15XmKsOsrQBq0lNxO/h1pq4JzTtMSO4hKoUZAIJOkzzqnlzuWR8o3iyeZCkflBpnyDMsnYX2jTWJUqCkgnrvfVRpNC2XeLsaUadXNHL6YmbRT0zqLSCCnR2SbReYmZ6UmP8VYd0lLeEMAfyjpNp6CelDH+OntDgbbQjRIA1LVOmAIk7fpWEIqPcslLmjQxZ6wnEMLaUpQ702VpmDsZ5VpHB7rjSSkOqQUI0gJR6IHdg7c6S8v4weW4Q6/2TYQogpSZKgO6nmb9a053nDz5YAed0qTEa1R4SJq5uymEHFVYT4z4Vcw+EDpadSA4ArtAm0yAe7yP51zl8Rej+Hwq1IfDilkpFpUojrtMGgLxtUUjPcywRneimBxam1K0zECY2350Jw6YieYkeR50RwxPfA5pH40msqTQToOftmUxoT51pxGKfU2eybURIBKUlXssLVT+Lq/0ax+NusqSUKUkkwYO46GN6xJLWE4hxDWIShalhAUdTZv6Q3g85g+yjWSZkMMkoStehbqHFWRJ0qSqJ1bQkD2UB/bjEy9g0uuQJcLziRbYaE2/Wiz+cI7IuYZ9hCkgjsuyNweQlvTO5uax3I2FriHNlYjFPOpUrS46tSQVGAFKmOgFF8TmrKmmkF530R2iTqUnUBAgSAYFpvQoYRx9QJLItElSUDwttRrCfB466AQ9hL/8Azot7jSkLodeAFtow+oKKwpw7p9GABEEmORq+jNFKxzaNRSO3IgHcC0EcxepwNwivCML7XEYYal6gddo0gflWGKwGEbxKXzjGtQc1wFKUCYHIINrcutUPG+ay/HNJbjhisR6WkKSUqiSNIPik8x40Cz3OMYkJLCwrUhSdCjGpRBhRm1heJvFVM54/woSUaioi50pUNr8x0FC8Bxe2pKXEtqUlFwFqsqNQggct62FsmjXkm5JlXg743hHtUA9osKeMtqcUkGVASZ5/bVH4YsWX3m3dCkogpQFaeQSSO6Tz1HfnVfEfCe9rC0YPBoJm/Zajc370z0rXx9xA8+y028jDiSVgttlBBEDSDJmQqf6tRyKzJTkhBccjlW/DOFVV3zatmHBSYNiN6ypDnl5DmU4pASpC087HmPGr4SzIlSo5wR+lAGPSJq2lcEGAY5G4PmOdGqJbs0cXLSU4fT6IQqP/ALDS5TFxa8Fpw6koSgFtXdTMT2ipInrS7WJgSpUqUBK9TXleigGXOETiXBNoB5x6Kd/fVdgXPiau453TiXSUpVOkAnl3E1pxD2tzVYSdhYchUgqvOaLXPOZrPCHUF7iTMjlXuIYCjet+Fa07CKgG3CJUFXUogjaSmfaPfXobF5kmswoc61KfEnuyPOD91EhZq7AFcHaKzfISpEcqw1SqQFfYf0r1xoEiJ9o/xqRZvYxABV0P/qgmKFFQyfdQnEp7xB5VKBNZ7s+rA9lEsAQVHy/MVSebhDZ8KsZTdZ8vzFSmAuV1Rx59Hz/KrdU8d6Sel6gyKb0pVOlCgADcT7COhrdiMctaYOhIOwQnTFj4+NV8W93lDqAKJLZa7IQsqUAmABAHrT41DMSqlHcKVHpJ9tVlaQU6T+9e/KKuOCdQ6g1SawhkEkUASVinEjSEyOV/tq9jcYtwoMJECbSYncGedVUDwrY6bVjSMrZoxSCSpU3O/urblmtAUQqxG3v/AFrF1QgwpJtzkflWtonTA+8VJBlhnfkSnu8+V95q3m2NC9IXpgIUBY792PbahTaCN5rNaJN52qbFAvFJtVrHK+UKrXCTb6IH5VVeM/dVrHo0lP0R9lTZARyyIUfKrTkUOypchXsq8vY+VCUCeIfm8N9BX/cVQSjeffNYX+jV/wBxVBKxIJUqVKAleprysm0yQBubCgGzNMOVPrjqn8CaqPslO+45UwZhlxCwtalt6wFJlsgwEpuDN4kGfEVb7F3EtdmtSXjMIdU1pdTpgkdpqGsAG+qYF5FALM361lNFW8mSVhsOS4TpgImVA6YBCoN/Gticl7gcKlaCJCuzMETFjqvsduh6UAECa2JY5mjAypI0kLPeSVJhsmUpKgo77DSqfomvHMsCYlZEgESg3B2IvsaAGACorwoijKwowlZJ6BBJsJPPoD7q9Tgm07uf2P8ANU2Ck23zNAc4TDh8hTYWm/4n9j/NQrF5KlxRPbi//wAZ/vUQBmOHyTXl+VYZQe+fo/nTG7kAe0IQ6AR1THL6VWMHwStKvnUEkRaP79ACNdVsQu8+FM6+D1/xUz/V/vVkvg8htQKxrnUFd3aNvTuLTUkiXplRP+rVZbSYoxg+G1HUEqUvSZOlsqjVMAwrcwbeFXsJhcOhWl8rUmL6NKVC0ggyQY6ViQLiPSHj+hFbUoAoliMpbU78k6spEka20hUATeFxMTtWbWS6nOzSpRckjQG5VImRp1TIg+40AMLvStSjNFV5RASorISudJKLKgwYOq8G1RGDbH8p/ZH96gBoYnetiWExtRA4Zv8Ai/2R/erw4VH8X+yP71CbKKUiK29lVpvDNj+UP1P81Z9mj+Ifqf5qAT8UIWodFfnV/PTCkfRq8vIgtZV2wuZ9D/NRPF8JLe0rS4AItIT92upIF3JlQFedXnV29lF8JwY42kkqmfBP9+ti+D3iDCvsTAmw/foyRW4k+bw39Gr8ZoDTTxzg+yLCLwlBF9PrSfRJ9alaoIJUqVKAlbsH84j6Q+8VpqxgPnEfST+IUB1xvOMWEkdkkSnT6I20IR615CLzcz0CY2IzjFgKAa9JSlSStRGsAGCXNrW6bbV5m+UONkKWmAsBST1BA2qklqgCiM7xhUlRaT3SSAEkXLod3CwdwAb3G9ZcPnFtpbQjDKcQ2EA6UKmELK7kHc6iL7covNBAohl+OW0oKbUUkcwY9/WgLOOGYLVbCv6SnTBQ4TdDqFGxAE9srb1EbxfHLlY5oNp+KOlDem3ZrBITog7xqGgQY5mnjIuNkrhL8JPrj0T5jlTe2UkSIIOxEEHyNAcVaxeNHd+LKkAD0XNQTAEE6pJMTqNyZpffyB+PmXfqGvozSJnnXjiARB2oD5qVkGIieycjrp/xrBjJnlGEtrUegAJ9wNdg4swBQhwhC1JgiwncW3tXM+D0qaf1uaG0qkBS1pgQbkBMk0M1BvoeJ4Xxcf8ADPn/AJSq2J4bxhucM/PUtq2G166MeIC2k6cVhyB0WCfYCJoDm3E61qAW6uCAEhIKQodT1JNOZEOLXUUF5O7+80qfFPS3WocpVuWyY5xtHtos80tau6lUeNb8FlawFKNo1H3JNRzkULeWYh1C3C0z2nyiFiQo6VtFRQe6R65MHpRprOsXp72HOoAaSErEQ425CoV3ky36J31HlIodlD4bS+siQHBbrZUfbR1IQ40FIJWR3jo7qzG6SPy6Vb6UuT1P9t1+JS8qWRQ7tN/QHP5ljFJQOxKQgKAhC76m3Wzq794DyiPECssZjsUtTaw0oLQXFKOlR1KcC0pO8/JpcUE3tNH2wziU620Fs7FKgUAQDJCTcztPhQfFz6Czo8UgDymBPKq91FTmml32ba90iMOZZsrwx++u1rf2Zlgs5xSFD/dxpB2CFiE8wnvEDnvzNL+b4LEvuFxTShYD0VGyRAkm6j4mi+OyZ9CO0QvtUc9BMp807keIqhluOaQoLcS8pQ2h06CfFBt+VdPT8PhqsXqabIp+397dr6FObVSwSccsGmCf2G//AA1/VNZfsF/+Gr6prfn3FS1KSUo06TIGkJB530+lVnCcRJxQKF6WXP3SiyVeHga219n9SsanOl571+5XPXOMeZQbX87A/wDY74t2S/qmvP2Q/wDwl/VNXsEXEPhC9ago2lR94++ndLYt3QT5VTm4RLHVTTs09VxuGBpODdiAxlb38Jf1TVprBPgKSG3IXGoaVXjbnTfjMr1iRKSOlpoM/wAPPjUUvFQAKiDIi2wI3rWhoviqc0l53r+e5fh4xpssE4v4v+Pf/wBBYy93+G5vPoq8+vW9ZN5a4AUhtwBUagAq8bTeh7GPWlUlRI6E1kxjnFqAKjBIFjG5rpS+z+Zb8yqrvcuWvh4YA46w5R2IKSn0zBn+Z1pUp5+E8Xw/0FfiFI1efZvkqVKlQCVZy351v6afxCq1Wsr+eb+mn8QoD6eTw0pbTapCgUJMKnmkWtXv7CwsQ6wps+sgkj84plyFayy1KYAQjfn3RcQa3ZphStNlJSeqk6vZuI85oKOfY3gom+GdS6PVJ0q/Q/ZS5jMvcZMOIUg+Ij3cjXV8PlbJTdQUoRKgrbrt7aGcUZpl2GATijuJSIWs+YrDm3Jo5w2aO5Hn7rB7plPNJ2/w9lWsvw2Dx6FrwXajQoIMwASrzkgRerCOCTr0quAASdalbzyEdKXQobcp4iafEA6V+qoxPkedZZ7mYYaUpxxDIIgKIKoPKE86CcN5WkKdCUoQUL0hQQCqwCplU0kcVPYjEhTLpcdLalWRoQE7wbjvGOUinMZ44czozdQjFtqdxmZdohCCstMpIIAt3pskk2iJuKTcrzpkYjtn2C62hOlpnUAkDYajzt7ySawThnFN/E8KguKnXiFiAFKk6U6ttCB7zJrNngN4iXcThW/NwqI9wH31PUuUk3v0C+I4syxWknLgiFCdDh5GYiw5c6OcS4lkDDOgHStAWkAEnSDtbpMUh5/wUvDtdr8aw7rYI1FsqUpIJidMdY50WyzOGRh2UOgupaS4hAChrBWUqSpQEwAQq3iKijHI01sgqeNmkeiytX0iB+teMccKdUGksoQlcpJkkiQZjalBStR7qFnwCSat5M3D6AUqF+cCLHlWfKiltluQljEk/wAVP50MYxJSSQfCmDCPJQ3iFLTqSHLp2n0rVQzJeBU0VIXocIlKQhVj6qiDFep4Hn5MTi4Npy6pXW3c5Wsx886fg1YPN3GjqQsg+N/ZBoiM+S4tKn0xeVFsATPgaU0vTXpUeteiyaDFPdqn5Of6PxJ90PC8ybbAWyvVEGCmBJPTkRel/Nc0LyipSGkEblA0ld7SJ0zHQDehIUammtbScF02lm5wir89/wAi+efNkVZZuXi+xYWUqBBvWWXYdpJEoU4qbAkBPhbnVcCi/DeBS68lKyQNwBzIvFbmpSWJ23XydFXrehFy7IeMHhEgJJT3gPMjqJo7gmtIuBP21pwjWkEkXrz4wvoBzjc+0/pXhtU5Zf8ASxrY8ssrlJ5ckvqbcU5yiPOPyobisSUJURHjP21vd71zvWlaAZB51s4dOo4vTZrwzpZlk8M5rmro1q07E1Q7UpBIMEXHgRcUx54xoTFjBgGINptS66CUKt+tep0OaGXCuXddPoeyXX4lVmXwmD/hT/MV+IUj09fCbthfoL+9NItfO8v33XlnfXQlSpUrAklbGDCgRYyPvrXW7Bjvp+kPvFAfQuMxOLUltCHHdJQmOyxDSI7oEFKwD9tBcblJbcQcZiH1JN+zLrZUR1GlZJ22A61p4U4hKMS+0+o9ikdwK717WT4QNq15xxTgW0t9thVuLWla0rQ5oAHbOIT3TMWQPfUVvTAz5Tj2ULcKXC013dLYSUpuJBUQmxnVz532qpnysLiQhDgDqkmSpAPoibBRJIFx7q5/g80cxKlJZccaGmTCdV0iE7X/ACq3w2VKxuntlOpKVd5aEpM6ZMgSbXG9a08VO0bEcm1MesszpjL5bwzAbS6As6lqV3knTb2UV/2vKsSlvu95QSYKiY89UczSnxBk4AQouBJSk2hRkapPowftorh+GVB0PlbenUFgBCgqIBuSozVuN3ErmtzoWWMtBZUklK1ySmSQYsVX9lca+EUq+M9mzr1OqPci5IMSIPon8jyrpeKz5rB4d15xWoD0UwQSqTA94pL4RcQHV43HLSH3ttRgNJ5J8CRHsispRowxyfVCXnGSYhoIaYbxACkguSQApfO4tp8CaFs8KY1d+xMdT+tNnwocUOHEacNiFhnQn5pcJkzquBPLryrnjuNcX6Tiz9JalfeaI2UvmMGK4aW2n5Z/DJ/ma5WfIJBg+6qeBaCUyJnY+NCmv9QAKZnQHW0ONiIabSvxUlMKP2Cm4n4s9weKcTCe17NJJVMmADzMdTW7L3D2wJUF+lChInum970M+Lki6TB8DV3KkK7VNjz5H1VVYlRrNm3BnWxigokjtG/uJ++h68KjpRXBD/d8Qf56PuNU0J1GK9n9nZNaeX/Y5Gvk1NexT7GvAmrrrJHIxVVSD0NeiU011NRSsN4PJUKSlRUq4nkPyq83krXQ+81YwohCR4D7qsIrkzyzb6s4ubU5HJ0yoMraAPdF+tEOGMv0OBSW5BkFZvpHVPidq1ObUw4IJZZBVImCbE3VsIrna6TlDlbe5Wtbkxwa+85bKzdjcZBCE2URIMSK9K53oSnHIceUAoEx3RzhO5oik1ztNh5Y8z7/AKGpxDH6Shja3STb+b+fyM4NVmkqBVqMg+jA2HjVwVgUVsGhjy8qarr/ADbwK3F2MC0JTpIhVjb1EAg/V+2lrDDvp+kPvp8zfJ2VtkqKkqBJ1bi8cqQsctLSiUKK9N5KYuL9a3OCwUNPLDFNO5e2/g9lHWY9TJOD7IH/AAnKPaMDloJ96v8AAUlU6fCWZXhz1aP4jSXXj5JptM9OSpUqViCVsYVCgfEffWus2fSHmPvoDpeaulDnefQ2FX9JdrDkEH7DSjniyt0/KB0AQlQmIkmLgHcnlRbivFlStK0Mwldikd8yI7xoY0tpA1FhC781LHjyNAU8HjnWdXZEp1CFEcxTZwLmjjmICVqJ7qjMC1ucR1rXgeIcOkAHLWFAdVLPuBJo5lnHzDfeYy/DtqgiSJ9lS1aoK7CPFSnO5oCl9wglIJjvg8r09NglpKtSvmgNFoB0gz1mueq45deJn4u2AP3W0c5tJ8qA4virEOJcBeM306QlIibbDpVcFRnKVqh+zjBJfb0rQVFKtSdx18ee1YZrw4wgfKP4cEmYcxJA2Ht5D3Vy7B50UqWXu0dlEIBUYSqQQojpAUI8a9x+h5+SYlsCehqxu2VxVKgjx9l7TfYqadYXKSFBp3tdJCpN94Oo+6kp8RRxxgDDbjUF+2Lj9KBuiYHjUklnCbUQwGIWhMp9HVEzzgGI8qHNJ0kpPK3uq9hpI0jbUD/ZNS+hKdBg5y4RFoqzk+IcW4I2AVMWtpV43oR8XVVrKmyHke38CqDqEcnBWziE/wA9qPqk1bwGUK1wqR7Nq0cMqIS+QJIcagde7T32dzI2tvNeg4VqvSwOC7t/ojzPG8+TFJNLagMcvAGknUPHetTmCQElISINFnVI6+69U/2phphRV7jW7h+85Qt+aONLU6mcUpRe3yKraItW1Ne4jOsKkwAT5D9aor4havDavC4HvtW1FZJK+VkLDmnvysur2qYzNXSkjVytEC48aFYXNS4FggAgSCD4xEVUxOK1KACdMC5kmT1vtWSw3OpR6GxDSSi1zdtyzw+2RiQV7wYvzj/3Ty3tSR2iJkSoED0jdBG5BG9OOFd1ISeoFautk3NWnvt9DW4lic4rLa2pUbcG7JUCZINWSKHYFohwnkaJKrlafI5xtprd9TR4pgjhzJQadxT2d7tdCvjkS0o8v9Xrm2btfKFtIGpWxGxm1OmdZ4pCCkISUixmbwZpKzHEhxReCAhaRaDa3OK7PDYZlbkvbc63C8Sx79v7gv4ShC2B0a/8jSZTl8JR+UY/ov8AyNJteMyXzO/J7dEqVKlYEkrNn0h5j76wrNr0h5j76AZM+bh5yIuu/wBlaQmQRRPPHwVOICQO/JVzNtvKhrJsakFN3EkchY1YwKNSTIsST99edgCZirjTcVAPcKwEmR0896ziLColwDxrR26uR35QD94ogetEalT7Kxdf+UkDlFZNhUzCfdFeqak7AeU1IPFv91SY3oNiN6NjDyDegblSgblE6jO5vRTLlb9QR91UMemFA9QK35OrvKHhU9gFdVWMuPyqfb+E1TirmWfOp9v4TUAu8PD5PE/Ta/AabcrdKkKjTBBi8BOydunOlPh1Mt4n6Tf4CaaMow+ls6j84IA867WgjenuL3Uvy2/Y8/xmcUnGXRpfWwRmrDiCEq7OEmAttRV+7BEwKGKap5zzCJOGmSVaxvsmJ287UrKwpmCPt2PKupwXVSlgayJKSbTrv8yvV5YTmpYncWlV7dgWtoje1ejBqKSsDugxPjRZhpeo31FVtp9n2VgvCFM2jry99dWWofRNIohlVu1/kpZe2QDO81k8i81YQg1n2UnbxrJz3soc7lZoYTNjTNw3iNTUX7pO+0EyL0DGFKj3RfoByAufsplwOXhiUzO0xtMcq52rzQn8N7+P57lOsr0Ha69DJCnQ4LDTNyOXs50XAqmw6NRHOKt6vGuTDlTdO9/N7nI18sk3Dmx8vw+KtdmAs54fbCB31wskmTISdwB0FJec4INBQCtVvyma6LneZIDPZpWjtJHdkEgTM6fdSDxEXFJMImRy8toAro8Iz52n6r2trfx/P0O7o5Sk4/NJgP4SR8ox/Rf+RpNpy+EkfKMf0X/kaTa8ll+/L3Z7FdCVKlSqySVmz6Q8x99YVZy5jW62iY1LSmekqAn7aAZc4T8u59L8qp4fY+ynFWTPEyXWT4nDNk+086xTkLg/fY/6ZugFYEcqhptVkq+SmB/+u3Xn7Fc9dj/pm6AVEtzW1DQFM4yZ312P+nbq1l3Dy3F6S40LcsM0STIAFyBzoBPSagE10H/Y4c8S2PD4o1XiOERsMU2PD4o2Dfw9o94oBGS3FLOYiHF+ddhVwjAB+MoM7RhGjzj/AF5Vpd4FRqOp5qb3+KM3I35zapQOY5yPQ8v0rRlC4X7K6u7wQlWnViGjJgThGj/6rD/YZKSYeakBRJGDZEBO9/f7jU2BC11bypXyyfb+E07jhBNpfbv/APitWtJ5x099Zp4RE2xCAQNxhUA96QIMzfw6ioFi5wp6OIkT32/+2abcuSVISVzMyB06C1VcJwiWJLWJ7q1AEKZCrpETdYt+tEP2O+m3xpIAtPxZMbTHpztet/SayOGDTW9nH4nw7Jq65JJe9mnNG0BIIJJUSVdExy8+dCibSlOuOUwD1vyowvLHCCTikHn/AMN06DVfnWJyNYscU0JMR8WTuZgRq5wfcelbOn4nDFFxab3f5mu+DzpfEtq8lFkJU0DohZ5z77Sa0ow8f6ii37FcFjiUCOuGTyi4Gva499YKyZRscU35HDDlPLV4VZHi2Nb8rv8AAiXCM1tRmuX8QUkhUpCNj6fXwFTEYXVuSLRIsbGfdajIyFzSSnEtwLmMMnz9eJvWCsmeAJ+MJkWI+LImwJP8pGwPOrP6zivaLMP6NmT+GS/MHNNlNwSLR796J5UDpvFlffFqr5hlT6W1LS+2opMQrDgX1aTcKPjQlv42mdLrAm5+S/xqrLxPFPfld+diJcGzyg4Oap+/7DY0kTMb168+EFIIuTI8L70q9tjuTzH/ANP+NYLVjSZLzB82j+taktZFKoKiuPAMs8vPqJ8yqu/jb8EWs6wn++hZFi1vPQ7RWSEbH3VTc+NqIUpxgkAiey5Hcb1i4ziFbqYP/LrbnxSE8XptNbUben4VlxyxylJfDXnsKnwm/Os/0Z/GaS6bvhBbcCmVOqQolKgNKdIASU2j+tSjXDO8SpUqUBKvZF/xLP8ASo/GmpUoDsVSpUoCVKlSgJRTh5ILpBEjSbHzTUqUAyLw6LHSm3gP9chU7BPqp9w5bV5UoDBlsFKCQJCRBjbatvYpknSJ8h5fdXlSgNTmHRqR3U+l0HJJitvZJvYX3sLzEzUqUBCwk7pTy5DxqJw6L91Ox5DrUqUBFMp9UbzsNybmoplJuUpJtyFSpQFHJ2x2ZsN+ngP1Pvq8ppPqjrsNwTB9kn31KlAay2NQsLhU23ujetvYJt3U+4eH6n31KlAa+yTfui6TNhes1NJBEJG0bDadq8qUBRzxIDKoHq/iFK1SpQEqVKlASpUqUAkfCZ/If8z/APnSNUqUBKlSpQ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QTEhUUExQUFhUXGBwbGBgYFxcXGhgdGBcYGBcYGRgcHSggGhwlHRcVITEiJSkrLi4uFx8zODMsNygtLisBCgoKDg0OGxAQGywmICYsLCwuMCwsLC80LCwsLCwsMC0sLCwuLCwsLCwsLCwsLCwvLCwsLCwsLCwsLSwsLywsLP/AABEIAMIBAwMBIgACEQEDEQH/xAAcAAACAgMBAQAAAAAAAAAAAAAFBgAEAgMHAQj/xABMEAABAwIEAwQECwMJCAIDAAABAgMRACEEBRIxBkFREyJhcTJSgZEHFCMzcpKhsbLB0RVCU0Nic4Ki0uHi8BYkNIOUs8LxY5NkhMP/xAAbAQEAAgMBAQAAAAAAAAAAAAAAAQMCBAUGB//EADMRAAICAQIFAgMHAwUAAAAAAAABAhEDBCEFEjFBURNxImGRBjKBobHR8BXB8SNCUnLh/9oADAMBAAIRAxEAPwDhtXclUBiGSdg4gn64qlW7B/OI+kPvFAdkbzDDoUpWta1a3dIJd0BKkL7IBBEGFFG+xHStbmYtFTgSsoSp1JBIdV8lp7wRuUqm52m0G1UsStYUQFECBA/qiojEr9dXvoAlicVg4UErfnSIIU96WhyQNVo1BoCep3i0+NYTtUjW8G9StZ1PkxCNECxBMudbgDY1WaxC/WNG8nzxTJultxPNK0g+47igAuAxjKmm0urcC7hRCnBEl0gyLGPkRfkT0q6X8Ilz5x4hKzICnlJUNYgJO5GkGZIkqtIro+TZ7g3oSptttfRSEwfJURR4ZWyf5Nv6qf0oD53fxTmpWla4kxClxE2ib7dawGJd9dz6yq+ihk7AVq7JuYj0RG87be2sl5WyRHZN/UT+lAfOnxh313PrKrFWIe9dz6yq7DxDlaWwowNMbhO3uE1zfhTFO/GoWlxSZIAKVETymRA63oSo2B0Yp313PrKrFWId9dz6yq7cMalCe/hAY5hCCPfEUOzDiNqFBvDNgbalBA87UZFHI0Yp313PrKrYjEues59ZVMmKzElVoF+g61r+MKKyZMTtUWiaNmUY5gttNvKWFXC1Qr95bw9OPVLVyYEWgg1MdicMnQnUolLe6VPKClrSv0lJJsFKQZkxESYoTneJWHe6tUaRsed6qt4tz11e81KIYQweNaIbDrq0oDY1gB7WXJ7x1pG0GRciwECti8Xg9Y7+J0g8lv3+e9LmB3WDb1zyBqq1iV+sr30wZDxGtmykNuo6LSmR5KiffNALuKxbPZvaHHgsJR2Q1PElUN6yokxuXRcD0RFEjjMItayFuJ7pUJW8lJMvQmBsIDG1yVK8a6lkmb4LEWCG0L9RSEg+wxB9lEMZlaT82hoeaEfpSwcYcxeH0Odmt4qKSEBZdlJGiCYtJhw8x3h1oIX3fXc+squx5jwat7vB0NrHowkaT4KA5fbRDBcMthAS5HaRcgCCecWqLMqOEpxTs3W59ZVbBiXfXc+squv5tk/ZmyQR1gUsZ00dGoW0BRgCJkEX8t6NkJWJXxhz13PrKq8nOHoju/V5ffPjRf4Lsy7XEqS8pJSlJ9KCOgBkdSTXWVnCgSfi4ExMIiSJA84omTKNHElZy8QLJHU6Tc/+5qfth+NkTO+k7dIpy4txzOs9loj+aAB9lLGJxh7NABuSonryqbIoQePn1LLRWb9+w2HobDltSlTr8JJJ+LTc6F/iFJVCCVKlSgJW/A/OI+kn8QrRVjLh8q39NP4hQH0lh8JhlsN9phVFWhIK2zc90XIHPzFBWuFu1cIbUlImwWqD9gua6RkCEDCMaki7abnqUirmIwTa0k6Ztbr9u1SyDleO4QxLV+z1JH7yO8P1+yhBQQYIM11nAZc5c6ltdBM/mRWnP8PhQgHGPJHRSihBPlAk++sGyTmCFUx5JxK8zCZ1I9VV/cdxWbGU4TEpUrBvLXoKQqEyJVYAEx+dbEcHL1BK9W0k6/GNkgffUczA5ZVxG09adK/VUd/I7GrePxwaQVrKUJG6lGwpXyDJ0B11AQgFsgaoKld5MzKiY91LfFuLxDpdwri1uDUIS2EIkAyCpRSYPhTmM8cOZ0ZuYx/GkoVmbDbZKgEtJVrUEkySixSIv6RpB/aGHOIQlSnThGlE2jtHT6xuACr7BtWptpbCVsMpUvEvkhUAakNWhux9NViozAFuZqMcC4xXpFpodFuQR5gA1JepK6YxLzbLFDuOY5i4kFSVJiRM7naRRHOMIwlWHdQsdktNiTp1AfvEdbiaSc04BxbTKndeHcQkSrQ7JEXNikfntRPJ8U0vCNN4hw6Wi5pcSmZ1hKkoAVeNSVX8ain2MZyUuljKjE4IbvNT7T+VXUZtl3N9v2JX+lcveCCbEe+vcGGwoa1QmRJTcgc46msuQos6ivIsDihrbxWhRtdB0mPAwaBZvw0pgiHG3QduzJJ9oi1MvAjCcS1qceBbEobBA1QiwkEadulNB4UQLtqg8iDH6j7KVQORnCqTulQ8wR99eoFdYXiXEq7FRbeOxQoAn7JPvFVcTws09P8AuymldULAH1Tb7KjmJo5uhVNWRcYvMwlz5VHie8PJXPyNasRwNiUyQEqA6Kv7JiaDuZc6kkFEEb6lJHhyk1HMDrmU50ziBLar80myh5j9K34vGtpstUe/8q5XgcreSpClKDWowkpS4pRO/d9HoabM24oRgW0fGUuOFXorKWwDtvBsb86c3gUbcx4oaOprS64dMhSEFXW0C822A50i5hn7TyS1hcPi33TY6UlsJ6giCRz9LTW/OeNFYhhasE12J1BJeK0p6ykEgAEyOfSk/h/ibMHVqYOJWyy3qW8uAChAV3u9uVEmE33PnUbsvhFJczN+FwjuWqL+Jw/Z6h8m0twqLij1ShZhInc+UdGDMcNiVJbV+zVN6hqCg6Foukk6kSVAwOe1c64n4i+NYguX0pAS2kqKilKRbUTuo7nxNVGOIn2yNDziYPJR299Zbk7S3dfQ6Qxlq3glUpEgGwPOrjHDSiBJNp5HrScM/wAUEJ0OqSmLCE28Nq1p4lxpP/Eu++o5W+5Q2kV/hZwZaXh0HcIV+IUgU7fCMXSjCKfKitSFmVXJBUNJ91JNZmBKlSpQErbhnClSVDdJBHsINaq2MJlSR1IH20B9UZZnhRgW1LZ1hKEQdJ0gBAgkjUSfGBS9jONce9Pxc4ZKBuUhaiB17yaA4/P/AIqyytmJ1BLolXehCdikiFbe+jmf5lh+zKMRiXWmgltR0lx3vLK4GkKJFkHw8KbgI5Zj3Q6kfGw7LcuLWRBUTGltAICIjx50O4xwjOKShD6zrSoxCpUE7k2AFwBv1pFVnIU4W8ItCgQUhTidNgoqkhVhNvs61lkDzqsWlClNL1IJloKSJKCdJ2AI52361rZMXx3ZsQyKt0PPD+Ow2WBbTCXD2oCyXVJsUHSIAFGXOMCcQlAA7ygn0iTBPgR1pKz7J1whcpASgghSwm2qfSvHnRDDcNuh5L0ICQoL1dopRIsRYiKsxO47lc409jpOAw7Qd1pUpK1EykqnVp8DcwK5b8KzxbdWptSgpR0qEESYsUHnaAfGui4bGNspdcdWns0hRJBNr7edc8yZYzDGnHYmA0FRh21bWPpEbfqfKspIrxy7iZisA8wwhxCcQl9wkLIEJCf3QCO9PWY3oOMrxjiiA04o9LqPtua6t8KnELjDbIwroTqKtRSlte0RuCQb1ybEcRYpfpYh4/8AMUke4ECoizaSdBbD8L41KCpQS0iL619kCDuJNDsFhQhSrgkGJBBBHK43oap1SjKlaj1USo+8mj+FbSthGgS4kuBflKVNn7VVJL6dSzlzy/RShsklRBWEXt6yuVaVuEdJm/MePnVJQkQSazUbe6rEkjWO0/Bhi2vinYkEHU4oEpTABMi+xN/sohi+KMDghC1OOKHMNqv9gT7qR+CQrsAqGrFfdW0FFQRvuRHK/jRDJDhX2ziW0uEAgKb7Z9qFKIgaQvSJkRFrisZcyIVBzCcdl4F9rCENJMF1Z7yp5ISlJKjMc6LZnnTjja0MnsnFIlClC6drlO/MWMVz/NVYvClS30qZQpUhIOsQlSb95SiVBPW1Bsw4/WQQlb0aiNRbgXuBqbKTMcq18scl7Mvx8ndBDhRnMXcaw9iMT2jKXO+C4QIAO6NuabV1HE5lh/mklsqKjNxYg6yCQDXJuHMRqaJCAnvm0HvSASTJMmeZr1rFrTjVp1aQXFkSYnu8rGT4VMJ3LlkJwVcyOmPYxrELaS2pIU2rWB3iCEgggmBG9TjrIDjMMG5CTIOqNQEEHqOlIfBLqjiSoq1/JqvBA5WAI+6ulFnt8M6FElK0kEHlYbRWWz6FL2aOR5rkHxFIS58q0QSFDuieaSAbW9/spRzLOQ4YDaW2tQKkJ7uvT6IUd9vvJp74gy5K305fgkgvr+ec5NI5yeW4n2DnWrjvJMuy9OHaWw66rSTqQsJm4BKrzJPhG9RHqXqcpJRFVr4QHGxDTGFQPBsmPbN/Ovcy40dxjQZUywXZBbWhGlYIvYmZtVU55g0klOAR/XdP3ISKyPF640stMMj+a3rV9ZyfsFWGUYvwjTluILqU9orswATrCSsqm99SrnfnW9xtIPcdUoRvAT9lUcK4YPn9h3q05iVKuoJB27oSLDaY3PiayiU5KsocaukowoJJhCjJ3uuPyFKtMvFxlGG+gr8ZpaqSolSpUoCVmyuFA9CD7jWFeigOgBDhefHZ6kagvvJGn0E31KUByqlxE852SUns9KyPRKCZROkKCVqI9JW8VddzJ4PLCm1PNphI1OLCEDQmwgwKXWWWpUVBUAmyFDlyBIvRA15XmKsOsrQBq0lNxO/h1pq4JzTtMSO4hKoUZAIJOkzzqnlzuWR8o3iyeZCkflBpnyDMsnYX2jTWJUqCkgnrvfVRpNC2XeLsaUadXNHL6YmbRT0zqLSCCnR2SbReYmZ6UmP8VYd0lLeEMAfyjpNp6CelDH+OntDgbbQjRIA1LVOmAIk7fpWEIqPcslLmjQxZ6wnEMLaUpQ702VpmDsZ5VpHB7rjSSkOqQUI0gJR6IHdg7c6S8v4weW4Q6/2TYQogpSZKgO6nmb9a053nDz5YAed0qTEa1R4SJq5uymEHFVYT4z4Vcw+EDpadSA4ArtAm0yAe7yP51zl8Rej+Hwq1IfDilkpFpUojrtMGgLxtUUjPcywRneimBxam1K0zECY2350Jw6YieYkeR50RwxPfA5pH40msqTQToOftmUxoT51pxGKfU2eybURIBKUlXssLVT+Lq/0ax+NusqSUKUkkwYO46GN6xJLWE4hxDWIShalhAUdTZv6Q3g85g+yjWSZkMMkoStehbqHFWRJ0qSqJ1bQkD2UB/bjEy9g0uuQJcLziRbYaE2/Wiz+cI7IuYZ9hCkgjsuyNweQlvTO5uax3I2FriHNlYjFPOpUrS46tSQVGAFKmOgFF8TmrKmmkF530R2iTqUnUBAgSAYFpvQoYRx9QJLItElSUDwttRrCfB466AQ9hL/8Azot7jSkLodeAFtow+oKKwpw7p9GABEEmORq+jNFKxzaNRSO3IgHcC0EcxepwNwivCML7XEYYal6gddo0gflWGKwGEbxKXzjGtQc1wFKUCYHIINrcutUPG+ay/HNJbjhisR6WkKSUqiSNIPik8x40Cz3OMYkJLCwrUhSdCjGpRBhRm1heJvFVM54/woSUaioi50pUNr8x0FC8Bxe2pKXEtqUlFwFqsqNQggct62FsmjXkm5JlXg743hHtUA9osKeMtqcUkGVASZ5/bVH4YsWX3m3dCkogpQFaeQSSO6Tz1HfnVfEfCe9rC0YPBoJm/Zajc370z0rXx9xA8+y028jDiSVgttlBBEDSDJmQqf6tRyKzJTkhBccjlW/DOFVV3zatmHBSYNiN6ypDnl5DmU4pASpC087HmPGr4SzIlSo5wR+lAGPSJq2lcEGAY5G4PmOdGqJbs0cXLSU4fT6IQqP/ALDS5TFxa8Fpw6koSgFtXdTMT2ipInrS7WJgSpUqUBK9TXleigGXOETiXBNoB5x6Kd/fVdgXPiau453TiXSUpVOkAnl3E1pxD2tzVYSdhYchUgqvOaLXPOZrPCHUF7iTMjlXuIYCjet+Fa07CKgG3CJUFXUogjaSmfaPfXobF5kmswoc61KfEnuyPOD91EhZq7AFcHaKzfISpEcqw1SqQFfYf0r1xoEiJ9o/xqRZvYxABV0P/qgmKFFQyfdQnEp7xB5VKBNZ7s+rA9lEsAQVHy/MVSebhDZ8KsZTdZ8vzFSmAuV1Rx59Hz/KrdU8d6Sel6gyKb0pVOlCgADcT7COhrdiMctaYOhIOwQnTFj4+NV8W93lDqAKJLZa7IQsqUAmABAHrT41DMSqlHcKVHpJ9tVlaQU6T+9e/KKuOCdQ6g1SawhkEkUASVinEjSEyOV/tq9jcYtwoMJECbSYncGedVUDwrY6bVjSMrZoxSCSpU3O/urblmtAUQqxG3v/AFrF1QgwpJtzkflWtonTA+8VJBlhnfkSnu8+V95q3m2NC9IXpgIUBY792PbahTaCN5rNaJN52qbFAvFJtVrHK+UKrXCTb6IH5VVeM/dVrHo0lP0R9lTZARyyIUfKrTkUOypchXsq8vY+VCUCeIfm8N9BX/cVQSjeffNYX+jV/wBxVBKxIJUqVKAleprysm0yQBubCgGzNMOVPrjqn8CaqPslO+45UwZhlxCwtalt6wFJlsgwEpuDN4kGfEVb7F3EtdmtSXjMIdU1pdTpgkdpqGsAG+qYF5FALM361lNFW8mSVhsOS4TpgImVA6YBCoN/Gticl7gcKlaCJCuzMETFjqvsduh6UAECa2JY5mjAypI0kLPeSVJhsmUpKgo77DSqfomvHMsCYlZEgESg3B2IvsaAGACorwoijKwowlZJ6BBJsJPPoD7q9Tgm07uf2P8ANU2Ck23zNAc4TDh8hTYWm/4n9j/NQrF5KlxRPbi//wAZ/vUQBmOHyTXl+VYZQe+fo/nTG7kAe0IQ6AR1THL6VWMHwStKvnUEkRaP79ACNdVsQu8+FM6+D1/xUz/V/vVkvg8htQKxrnUFd3aNvTuLTUkiXplRP+rVZbSYoxg+G1HUEqUvSZOlsqjVMAwrcwbeFXsJhcOhWl8rUmL6NKVC0ggyQY6ViQLiPSHj+hFbUoAoliMpbU78k6spEka20hUATeFxMTtWbWS6nOzSpRckjQG5VImRp1TIg+40AMLvStSjNFV5RASorISudJKLKgwYOq8G1RGDbH8p/ZH96gBoYnetiWExtRA4Zv8Ai/2R/erw4VH8X+yP71CbKKUiK29lVpvDNj+UP1P81Z9mj+Ifqf5qAT8UIWodFfnV/PTCkfRq8vIgtZV2wuZ9D/NRPF8JLe0rS4AItIT92upIF3JlQFedXnV29lF8JwY42kkqmfBP9+ti+D3iDCvsTAmw/foyRW4k+bw39Gr8ZoDTTxzg+yLCLwlBF9PrSfRJ9alaoIJUqVKAlbsH84j6Q+8VpqxgPnEfST+IUB1xvOMWEkdkkSnT6I20IR615CLzcz0CY2IzjFgKAa9JSlSStRGsAGCXNrW6bbV5m+UONkKWmAsBST1BA2qklqgCiM7xhUlRaT3SSAEkXLod3CwdwAb3G9ZcPnFtpbQjDKcQ2EA6UKmELK7kHc6iL7covNBAohl+OW0oKbUUkcwY9/WgLOOGYLVbCv6SnTBQ4TdDqFGxAE9srb1EbxfHLlY5oNp+KOlDem3ZrBITog7xqGgQY5mnjIuNkrhL8JPrj0T5jlTe2UkSIIOxEEHyNAcVaxeNHd+LKkAD0XNQTAEE6pJMTqNyZpffyB+PmXfqGvozSJnnXjiARB2oD5qVkGIieycjrp/xrBjJnlGEtrUegAJ9wNdg4swBQhwhC1JgiwncW3tXM+D0qaf1uaG0qkBS1pgQbkBMk0M1BvoeJ4Xxcf8ADPn/AJSq2J4bxhucM/PUtq2G166MeIC2k6cVhyB0WCfYCJoDm3E61qAW6uCAEhIKQodT1JNOZEOLXUUF5O7+80qfFPS3WocpVuWyY5xtHtos80tau6lUeNb8FlawFKNo1H3JNRzkULeWYh1C3C0z2nyiFiQo6VtFRQe6R65MHpRprOsXp72HOoAaSErEQ425CoV3ky36J31HlIodlD4bS+siQHBbrZUfbR1IQ40FIJWR3jo7qzG6SPy6Vb6UuT1P9t1+JS8qWRQ7tN/QHP5ljFJQOxKQgKAhC76m3Wzq794DyiPECssZjsUtTaw0oLQXFKOlR1KcC0pO8/JpcUE3tNH2wziU620Fs7FKgUAQDJCTcztPhQfFz6Czo8UgDymBPKq91FTmml32ba90iMOZZsrwx++u1rf2Zlgs5xSFD/dxpB2CFiE8wnvEDnvzNL+b4LEvuFxTShYD0VGyRAkm6j4mi+OyZ9CO0QvtUc9BMp807keIqhluOaQoLcS8pQ2h06CfFBt+VdPT8PhqsXqabIp+397dr6FObVSwSccsGmCf2G//AA1/VNZfsF/+Gr6prfn3FS1KSUo06TIGkJB530+lVnCcRJxQKF6WXP3SiyVeHga219n9SsanOl571+5XPXOMeZQbX87A/wDY74t2S/qmvP2Q/wDwl/VNXsEXEPhC9ago2lR94++ndLYt3QT5VTm4RLHVTTs09VxuGBpODdiAxlb38Jf1TVprBPgKSG3IXGoaVXjbnTfjMr1iRKSOlpoM/wAPPjUUvFQAKiDIi2wI3rWhoviqc0l53r+e5fh4xpssE4v4v+Pf/wBBYy93+G5vPoq8+vW9ZN5a4AUhtwBUagAq8bTeh7GPWlUlRI6E1kxjnFqAKjBIFjG5rpS+z+Zb8yqrvcuWvh4YA46w5R2IKSn0zBn+Z1pUp5+E8Xw/0FfiFI1efZvkqVKlQCVZy351v6afxCq1Wsr+eb+mn8QoD6eTw0pbTapCgUJMKnmkWtXv7CwsQ6wps+sgkj84plyFayy1KYAQjfn3RcQa3ZphStNlJSeqk6vZuI85oKOfY3gom+GdS6PVJ0q/Q/ZS5jMvcZMOIUg+Ij3cjXV8PlbJTdQUoRKgrbrt7aGcUZpl2GATijuJSIWs+YrDm3Jo5w2aO5Hn7rB7plPNJ2/w9lWsvw2Dx6FrwXajQoIMwASrzkgRerCOCTr0quAASdalbzyEdKXQobcp4iafEA6V+qoxPkedZZ7mYYaUpxxDIIgKIKoPKE86CcN5WkKdCUoQUL0hQQCqwCplU0kcVPYjEhTLpcdLalWRoQE7wbjvGOUinMZ44czozdQjFtqdxmZdohCCstMpIIAt3pskk2iJuKTcrzpkYjtn2C62hOlpnUAkDYajzt7ySawThnFN/E8KguKnXiFiAFKk6U6ttCB7zJrNngN4iXcThW/NwqI9wH31PUuUk3v0C+I4syxWknLgiFCdDh5GYiw5c6OcS4lkDDOgHStAWkAEnSDtbpMUh5/wUvDtdr8aw7rYI1FsqUpIJidMdY50WyzOGRh2UOgupaS4hAChrBWUqSpQEwAQq3iKijHI01sgqeNmkeiytX0iB+teMccKdUGksoQlcpJkkiQZjalBStR7qFnwCSat5M3D6AUqF+cCLHlWfKiltluQljEk/wAVP50MYxJSSQfCmDCPJQ3iFLTqSHLp2n0rVQzJeBU0VIXocIlKQhVj6qiDFep4Hn5MTi4Npy6pXW3c5Wsx886fg1YPN3GjqQsg+N/ZBoiM+S4tKn0xeVFsATPgaU0vTXpUeteiyaDFPdqn5Of6PxJ90PC8ybbAWyvVEGCmBJPTkRel/Nc0LyipSGkEblA0ld7SJ0zHQDehIUammtbScF02lm5wir89/wAi+efNkVZZuXi+xYWUqBBvWWXYdpJEoU4qbAkBPhbnVcCi/DeBS68lKyQNwBzIvFbmpSWJ23XydFXrehFy7IeMHhEgJJT3gPMjqJo7gmtIuBP21pwjWkEkXrz4wvoBzjc+0/pXhtU5Zf8ASxrY8ssrlJ5ckvqbcU5yiPOPyobisSUJURHjP21vd71zvWlaAZB51s4dOo4vTZrwzpZlk8M5rmro1q07E1Q7UpBIMEXHgRcUx54xoTFjBgGINptS66CUKt+tep0OaGXCuXddPoeyXX4lVmXwmD/hT/MV+IUj09fCbthfoL+9NItfO8v33XlnfXQlSpUrAklbGDCgRYyPvrXW7Bjvp+kPvFAfQuMxOLUltCHHdJQmOyxDSI7oEFKwD9tBcblJbcQcZiH1JN+zLrZUR1GlZJ22A61p4U4hKMS+0+o9ikdwK717WT4QNq15xxTgW0t9thVuLWla0rQ5oAHbOIT3TMWQPfUVvTAz5Tj2ULcKXC013dLYSUpuJBUQmxnVz532qpnysLiQhDgDqkmSpAPoibBRJIFx7q5/g80cxKlJZccaGmTCdV0iE7X/ACq3w2VKxuntlOpKVd5aEpM6ZMgSbXG9a08VO0bEcm1MesszpjL5bwzAbS6As6lqV3knTb2UV/2vKsSlvu95QSYKiY89UczSnxBk4AQouBJSk2hRkapPowftorh+GVB0PlbenUFgBCgqIBuSozVuN3ErmtzoWWMtBZUklK1ySmSQYsVX9lca+EUq+M9mzr1OqPci5IMSIPon8jyrpeKz5rB4d15xWoD0UwQSqTA94pL4RcQHV43HLSH3ttRgNJ5J8CRHsispRowxyfVCXnGSYhoIaYbxACkguSQApfO4tp8CaFs8KY1d+xMdT+tNnwocUOHEacNiFhnQn5pcJkzquBPLryrnjuNcX6Tiz9JalfeaI2UvmMGK4aW2n5Z/DJ/ma5WfIJBg+6qeBaCUyJnY+NCmv9QAKZnQHW0ONiIabSvxUlMKP2Cm4n4s9weKcTCe17NJJVMmADzMdTW7L3D2wJUF+lChInum970M+Lki6TB8DV3KkK7VNjz5H1VVYlRrNm3BnWxigokjtG/uJ++h68KjpRXBD/d8Qf56PuNU0J1GK9n9nZNaeX/Y5Gvk1NexT7GvAmrrrJHIxVVSD0NeiU011NRSsN4PJUKSlRUq4nkPyq83krXQ+81YwohCR4D7qsIrkzyzb6s4ubU5HJ0yoMraAPdF+tEOGMv0OBSW5BkFZvpHVPidq1ObUw4IJZZBVImCbE3VsIrna6TlDlbe5Wtbkxwa+85bKzdjcZBCE2URIMSK9K53oSnHIceUAoEx3RzhO5oik1ztNh5Y8z7/AKGpxDH6Shja3STb+b+fyM4NVmkqBVqMg+jA2HjVwVgUVsGhjy8qarr/ADbwK3F2MC0JTpIhVjb1EAg/V+2lrDDvp+kPvp8zfJ2VtkqKkqBJ1bi8cqQsctLSiUKK9N5KYuL9a3OCwUNPLDFNO5e2/g9lHWY9TJOD7IH/AAnKPaMDloJ96v8AAUlU6fCWZXhz1aP4jSXXj5JptM9OSpUqViCVsYVCgfEffWus2fSHmPvoDpeaulDnefQ2FX9JdrDkEH7DSjniyt0/KB0AQlQmIkmLgHcnlRbivFlStK0Mwldikd8yI7xoY0tpA1FhC781LHjyNAU8HjnWdXZEp1CFEcxTZwLmjjmICVqJ7qjMC1ucR1rXgeIcOkAHLWFAdVLPuBJo5lnHzDfeYy/DtqgiSJ9lS1aoK7CPFSnO5oCl9wglIJjvg8r09NglpKtSvmgNFoB0gz1mueq45deJn4u2AP3W0c5tJ8qA4virEOJcBeM306QlIibbDpVcFRnKVqh+zjBJfb0rQVFKtSdx18ee1YZrw4wgfKP4cEmYcxJA2Ht5D3Vy7B50UqWXu0dlEIBUYSqQQojpAUI8a9x+h5+SYlsCehqxu2VxVKgjx9l7TfYqadYXKSFBp3tdJCpN94Oo+6kp8RRxxgDDbjUF+2Lj9KBuiYHjUklnCbUQwGIWhMp9HVEzzgGI8qHNJ0kpPK3uq9hpI0jbUD/ZNS+hKdBg5y4RFoqzk+IcW4I2AVMWtpV43oR8XVVrKmyHke38CqDqEcnBWziE/wA9qPqk1bwGUK1wqR7Nq0cMqIS+QJIcagde7T32dzI2tvNeg4VqvSwOC7t/ojzPG8+TFJNLagMcvAGknUPHetTmCQElISINFnVI6+69U/2phphRV7jW7h+85Qt+aONLU6mcUpRe3yKraItW1Ne4jOsKkwAT5D9aor4havDavC4HvtW1FZJK+VkLDmnvysur2qYzNXSkjVytEC48aFYXNS4FggAgSCD4xEVUxOK1KACdMC5kmT1vtWSw3OpR6GxDSSi1zdtyzw+2RiQV7wYvzj/3Ty3tSR2iJkSoED0jdBG5BG9OOFd1ISeoFautk3NWnvt9DW4lic4rLa2pUbcG7JUCZINWSKHYFohwnkaJKrlafI5xtprd9TR4pgjhzJQadxT2d7tdCvjkS0o8v9Xrm2btfKFtIGpWxGxm1OmdZ4pCCkISUixmbwZpKzHEhxReCAhaRaDa3OK7PDYZlbkvbc63C8Sx79v7gv4ShC2B0a/8jSZTl8JR+UY/ov8AyNJteMyXzO/J7dEqVKlYEkrNn0h5j76wrNr0h5j76AZM+bh5yIuu/wBlaQmQRRPPHwVOICQO/JVzNtvKhrJsakFN3EkchY1YwKNSTIsST99edgCZirjTcVAPcKwEmR0896ziLColwDxrR26uR35QD94ogetEalT7Kxdf+UkDlFZNhUzCfdFeqak7AeU1IPFv91SY3oNiN6NjDyDegblSgblE6jO5vRTLlb9QR91UMemFA9QK35OrvKHhU9gFdVWMuPyqfb+E1TirmWfOp9v4TUAu8PD5PE/Ta/AabcrdKkKjTBBi8BOydunOlPh1Mt4n6Tf4CaaMow+ls6j84IA867WgjenuL3Uvy2/Y8/xmcUnGXRpfWwRmrDiCEq7OEmAttRV+7BEwKGKap5zzCJOGmSVaxvsmJ287UrKwpmCPt2PKupwXVSlgayJKSbTrv8yvV5YTmpYncWlV7dgWtoje1ejBqKSsDugxPjRZhpeo31FVtp9n2VgvCFM2jry99dWWofRNIohlVu1/kpZe2QDO81k8i81YQg1n2UnbxrJz3soc7lZoYTNjTNw3iNTUX7pO+0EyL0DGFKj3RfoByAufsplwOXhiUzO0xtMcq52rzQn8N7+P57lOsr0Ha69DJCnQ4LDTNyOXs50XAqmw6NRHOKt6vGuTDlTdO9/N7nI18sk3Dmx8vw+KtdmAs54fbCB31wskmTISdwB0FJec4INBQCtVvyma6LneZIDPZpWjtJHdkEgTM6fdSDxEXFJMImRy8toAro8Iz52n6r2trfx/P0O7o5Sk4/NJgP4SR8ox/Rf+RpNpy+EkfKMf0X/kaTa8ll+/L3Z7FdCVKlSqySVmz6Q8x99YVZy5jW62iY1LSmekqAn7aAZc4T8u59L8qp4fY+ynFWTPEyXWT4nDNk+086xTkLg/fY/6ZugFYEcqhptVkq+SmB/+u3Xn7Fc9dj/pm6AVEtzW1DQFM4yZ312P+nbq1l3Dy3F6S40LcsM0STIAFyBzoBPSagE10H/Y4c8S2PD4o1XiOERsMU2PD4o2Dfw9o94oBGS3FLOYiHF+ddhVwjAB+MoM7RhGjzj/AF5Vpd4FRqOp5qb3+KM3I35zapQOY5yPQ8v0rRlC4X7K6u7wQlWnViGjJgThGj/6rD/YZKSYeakBRJGDZEBO9/f7jU2BC11bypXyyfb+E07jhBNpfbv/APitWtJ5x099Zp4RE2xCAQNxhUA96QIMzfw6ioFi5wp6OIkT32/+2abcuSVISVzMyB06C1VcJwiWJLWJ7q1AEKZCrpETdYt+tEP2O+m3xpIAtPxZMbTHpztet/SayOGDTW9nH4nw7Jq65JJe9mnNG0BIIJJUSVdExy8+dCibSlOuOUwD1vyowvLHCCTikHn/AMN06DVfnWJyNYscU0JMR8WTuZgRq5wfcelbOn4nDFFxab3f5mu+DzpfEtq8lFkJU0DohZ5z77Sa0ow8f6ii37FcFjiUCOuGTyi4Gva499YKyZRscU35HDDlPLV4VZHi2Nb8rv8AAiXCM1tRmuX8QUkhUpCNj6fXwFTEYXVuSLRIsbGfdajIyFzSSnEtwLmMMnz9eJvWCsmeAJ+MJkWI+LImwJP8pGwPOrP6zivaLMP6NmT+GS/MHNNlNwSLR796J5UDpvFlffFqr5hlT6W1LS+2opMQrDgX1aTcKPjQlv42mdLrAm5+S/xqrLxPFPfld+diJcGzyg4Oap+/7DY0kTMb168+EFIIuTI8L70q9tjuTzH/ANP+NYLVjSZLzB82j+taktZFKoKiuPAMs8vPqJ8yqu/jb8EWs6wn++hZFi1vPQ7RWSEbH3VTc+NqIUpxgkAiey5Hcb1i4ziFbqYP/LrbnxSE8XptNbUben4VlxyxylJfDXnsKnwm/Os/0Z/GaS6bvhBbcCmVOqQolKgNKdIASU2j+tSjXDO8SpUqUBKvZF/xLP8ASo/GmpUoDsVSpUoCVKlSgJRTh5ILpBEjSbHzTUqUAyLw6LHSm3gP9chU7BPqp9w5bV5UoDBlsFKCQJCRBjbatvYpknSJ8h5fdXlSgNTmHRqR3U+l0HJJitvZJvYX3sLzEzUqUBCwk7pTy5DxqJw6L91Ox5DrUqUBFMp9UbzsNybmoplJuUpJtyFSpQFHJ2x2ZsN+ngP1Pvq8ppPqjrsNwTB9kn31KlAay2NQsLhU23ujetvYJt3U+4eH6n31KlAa+yTfui6TNhes1NJBEJG0bDadq8qUBRzxIDKoHq/iFK1SpQEqVKlASpUqUAkfCZ/If8z/APnSNUqUBKlSpQ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://i.ytimg.com/vi/KsgDuEE022Y/hqdefau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659" y="2286000"/>
            <a:ext cx="3884926" cy="291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encrypted-tbn2.gstatic.com/images?q=tbn:ANd9GcQcjcLLOoUYwxzQGdeaRsJtK_9r9amZdfG0GrMsgXUcWe9CLakS4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3023233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351096" y="5924551"/>
            <a:ext cx="2696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http://docs.opencv.org/</a:t>
            </a:r>
          </a:p>
        </p:txBody>
      </p:sp>
    </p:spTree>
    <p:extLst>
      <p:ext uri="{BB962C8B-B14F-4D97-AF65-F5344CB8AC3E}">
        <p14:creationId xmlns:p14="http://schemas.microsoft.com/office/powerpoint/2010/main" val="30650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 with an in Class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Let’s run the provided example 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2667000"/>
            <a:ext cx="50768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Change provided example</a:t>
            </a:r>
          </a:p>
          <a:p>
            <a:pPr lvl="1"/>
            <a:r>
              <a:rPr lang="en-US" dirty="0" smtClean="0"/>
              <a:t>Alter inputs, add additional parameters, perform calculations,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Modify or Create your own image analysis program and </a:t>
            </a:r>
            <a:r>
              <a:rPr lang="en-US" b="1" dirty="0" smtClean="0"/>
              <a:t>share with the class next week</a:t>
            </a:r>
          </a:p>
          <a:p>
            <a:pPr lvl="1"/>
            <a:r>
              <a:rPr lang="en-US" dirty="0" smtClean="0"/>
              <a:t>Can be just for fun or for work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Python file and XML file provided over email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1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st">
      <a:dk1>
        <a:sysClr val="windowText" lastClr="000000"/>
      </a:dk1>
      <a:lt1>
        <a:sysClr val="window" lastClr="FFFFFF"/>
      </a:lt1>
      <a:dk2>
        <a:srgbClr val="58595B"/>
      </a:dk2>
      <a:lt2>
        <a:srgbClr val="EEECE1"/>
      </a:lt2>
      <a:accent1>
        <a:srgbClr val="707173"/>
      </a:accent1>
      <a:accent2>
        <a:srgbClr val="0685C3"/>
      </a:accent2>
      <a:accent3>
        <a:srgbClr val="F29921"/>
      </a:accent3>
      <a:accent4>
        <a:srgbClr val="A7BAC8"/>
      </a:accent4>
      <a:accent5>
        <a:srgbClr val="50748A"/>
      </a:accent5>
      <a:accent6>
        <a:srgbClr val="7EC247"/>
      </a:accent6>
      <a:hlink>
        <a:srgbClr val="0685C3"/>
      </a:hlink>
      <a:folHlink>
        <a:srgbClr val="A8A9AB"/>
      </a:folHlink>
    </a:clrScheme>
    <a:fontScheme name="SunPower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685C3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dirty="0" err="1" smtClean="0">
            <a:solidFill>
              <a:schemeClr val="bg1"/>
            </a:solidFill>
            <a:latin typeface="Open Sans" panose="020B0606030504020204" pitchFamily="34" charset="0"/>
          </a:defRPr>
        </a:defPPr>
      </a:lstStyle>
    </a:spDef>
    <a:lnDef>
      <a:spPr>
        <a:noFill/>
        <a:ln w="19050">
          <a:solidFill>
            <a:schemeClr val="tx2"/>
          </a:solidFill>
        </a:ln>
        <a:effectLst/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lnDef>
    <a:txDef>
      <a:spPr/>
      <a:bodyPr wrap="none" rtlCol="0">
        <a:spAutoFit/>
      </a:bodyPr>
      <a:lstStyle>
        <a:defPPr>
          <a:defRPr sz="2000" dirty="0">
            <a:solidFill>
              <a:schemeClr val="tx2"/>
            </a:solidFill>
            <a:latin typeface="Open Sans" panose="020B0606030504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10928</TotalTime>
  <Words>248</Words>
  <Application>Microsoft Office PowerPoint</Application>
  <PresentationFormat>Custom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Open Sans Light</vt:lpstr>
      <vt:lpstr>Open Sans</vt:lpstr>
      <vt:lpstr>Lato</vt:lpstr>
      <vt:lpstr>Office Theme</vt:lpstr>
      <vt:lpstr>PowerPoint Presentation</vt:lpstr>
      <vt:lpstr>Why is Image Analysis important at SunPower</vt:lpstr>
      <vt:lpstr>What is an Image?</vt:lpstr>
      <vt:lpstr>Basic Image Tools Available with OpenCV  </vt:lpstr>
      <vt:lpstr>OpenCV offers many advanced image analysis features</vt:lpstr>
      <vt:lpstr>Let’s Get Started with an in Class Example</vt:lpstr>
      <vt:lpstr>HW assignment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 Inc.</dc:creator>
  <cp:lastModifiedBy>Windows User</cp:lastModifiedBy>
  <cp:revision>984</cp:revision>
  <cp:lastPrinted>2014-09-03T18:08:00Z</cp:lastPrinted>
  <dcterms:created xsi:type="dcterms:W3CDTF">2014-08-05T18:45:55Z</dcterms:created>
  <dcterms:modified xsi:type="dcterms:W3CDTF">2014-11-10T21:29:28Z</dcterms:modified>
</cp:coreProperties>
</file>